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8" r:id="rId2"/>
    <p:sldId id="422" r:id="rId3"/>
    <p:sldId id="429" r:id="rId4"/>
    <p:sldId id="306" r:id="rId5"/>
    <p:sldId id="384" r:id="rId6"/>
    <p:sldId id="433" r:id="rId7"/>
    <p:sldId id="434" r:id="rId8"/>
    <p:sldId id="435" r:id="rId9"/>
    <p:sldId id="437" r:id="rId10"/>
    <p:sldId id="436" r:id="rId11"/>
    <p:sldId id="430"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111"/>
    <a:srgbClr val="FFFFFF"/>
    <a:srgbClr val="020202"/>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23" autoAdjust="0"/>
    <p:restoredTop sz="94660"/>
  </p:normalViewPr>
  <p:slideViewPr>
    <p:cSldViewPr>
      <p:cViewPr varScale="1">
        <p:scale>
          <a:sx n="120" d="100"/>
          <a:sy n="120" d="100"/>
        </p:scale>
        <p:origin x="942" y="102"/>
      </p:cViewPr>
      <p:guideLst>
        <p:guide orient="horz" pos="2160"/>
        <p:guide pos="2880"/>
      </p:guideLst>
    </p:cSldViewPr>
  </p:slideViewPr>
  <p:notesTextViewPr>
    <p:cViewPr>
      <p:scale>
        <a:sx n="3" d="2"/>
        <a:sy n="3" d="2"/>
      </p:scale>
      <p:origin x="0" y="0"/>
    </p:cViewPr>
  </p:notesTextViewPr>
  <p:sorterViewPr>
    <p:cViewPr>
      <p:scale>
        <a:sx n="200" d="100"/>
        <a:sy n="200" d="100"/>
      </p:scale>
      <p:origin x="0" y="-443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31C778F-15E0-455A-9E35-9AD1523B5EDB}"/>
              </a:ext>
            </a:extLst>
          </p:cNvPr>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AU" altLang="zh-CN"/>
          </a:p>
        </p:txBody>
      </p:sp>
      <p:sp>
        <p:nvSpPr>
          <p:cNvPr id="3" name="Date Placeholder 2">
            <a:extLst>
              <a:ext uri="{FF2B5EF4-FFF2-40B4-BE49-F238E27FC236}">
                <a16:creationId xmlns:a16="http://schemas.microsoft.com/office/drawing/2014/main" id="{916087C9-0A0A-4927-91EE-EEAC63DA8059}"/>
              </a:ext>
            </a:extLst>
          </p:cNvPr>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89E38B9B-4206-46A3-9ECF-906FAB4EB6A2}" type="datetimeFigureOut">
              <a:rPr lang="en-AU" altLang="zh-CN"/>
              <a:pPr>
                <a:defRPr/>
              </a:pPr>
              <a:t>25/09/2020</a:t>
            </a:fld>
            <a:endParaRPr lang="en-AU" altLang="zh-CN"/>
          </a:p>
        </p:txBody>
      </p:sp>
      <p:sp>
        <p:nvSpPr>
          <p:cNvPr id="4" name="Slide Image Placeholder 3">
            <a:extLst>
              <a:ext uri="{FF2B5EF4-FFF2-40B4-BE49-F238E27FC236}">
                <a16:creationId xmlns:a16="http://schemas.microsoft.com/office/drawing/2014/main" id="{2C10443B-5D05-4791-84C1-073E5814C770}"/>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AU" noProof="0"/>
          </a:p>
        </p:txBody>
      </p:sp>
      <p:sp>
        <p:nvSpPr>
          <p:cNvPr id="5" name="Notes Placeholder 4">
            <a:extLst>
              <a:ext uri="{FF2B5EF4-FFF2-40B4-BE49-F238E27FC236}">
                <a16:creationId xmlns:a16="http://schemas.microsoft.com/office/drawing/2014/main" id="{3F87286E-11B1-4A15-AF22-26397E21C4F1}"/>
              </a:ext>
            </a:extLst>
          </p:cNvPr>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prstTxWarp prst="textNoShape">
              <a:avLst/>
            </a:prstTxWarp>
          </a:bodyPr>
          <a:lstStyle/>
          <a:p>
            <a:pPr lvl="0"/>
            <a:r>
              <a:rPr lang="en-US" altLang="zh-CN" noProof="0"/>
              <a:t>Click to edit Master text styles</a:t>
            </a:r>
          </a:p>
          <a:p>
            <a:pPr lvl="1"/>
            <a:r>
              <a:rPr lang="en-US" altLang="zh-CN" noProof="0"/>
              <a:t>Second level</a:t>
            </a:r>
          </a:p>
          <a:p>
            <a:pPr lvl="2"/>
            <a:r>
              <a:rPr lang="en-US" altLang="zh-CN" noProof="0"/>
              <a:t>Third level</a:t>
            </a:r>
          </a:p>
          <a:p>
            <a:pPr lvl="3"/>
            <a:r>
              <a:rPr lang="en-US" altLang="zh-CN" noProof="0"/>
              <a:t>Fourth level</a:t>
            </a:r>
          </a:p>
          <a:p>
            <a:pPr lvl="4"/>
            <a:r>
              <a:rPr lang="en-US" altLang="zh-CN" noProof="0"/>
              <a:t>Fifth level</a:t>
            </a:r>
            <a:endParaRPr lang="en-AU" noProof="0"/>
          </a:p>
        </p:txBody>
      </p:sp>
      <p:sp>
        <p:nvSpPr>
          <p:cNvPr id="6" name="Footer Placeholder 5">
            <a:extLst>
              <a:ext uri="{FF2B5EF4-FFF2-40B4-BE49-F238E27FC236}">
                <a16:creationId xmlns:a16="http://schemas.microsoft.com/office/drawing/2014/main" id="{09F35E9A-0FE8-4B38-8A66-4DF4CEBCD37F}"/>
              </a:ext>
            </a:extLst>
          </p:cNvPr>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AU" altLang="zh-CN"/>
          </a:p>
        </p:txBody>
      </p:sp>
      <p:sp>
        <p:nvSpPr>
          <p:cNvPr id="7" name="Slide Number Placeholder 6">
            <a:extLst>
              <a:ext uri="{FF2B5EF4-FFF2-40B4-BE49-F238E27FC236}">
                <a16:creationId xmlns:a16="http://schemas.microsoft.com/office/drawing/2014/main" id="{A84255BF-F861-4F80-819E-37195C0B6B3B}"/>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880C9E0-9839-4569-BC83-0D5179802939}" type="slidenum">
              <a:rPr lang="en-AU" altLang="zh-CN"/>
              <a:pPr>
                <a:defRPr/>
              </a:pPr>
              <a:t>‹#›</a:t>
            </a:fld>
            <a:endParaRPr lang="en-AU" altLang="zh-CN"/>
          </a:p>
        </p:txBody>
      </p:sp>
    </p:spTree>
    <p:extLst>
      <p:ext uri="{BB962C8B-B14F-4D97-AF65-F5344CB8AC3E}">
        <p14:creationId xmlns:p14="http://schemas.microsoft.com/office/powerpoint/2010/main" val="3882192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392E26FB-8331-409B-92A8-6501B463C3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CB03EA59-FA71-4D4B-B905-CDE3C86009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latin typeface="Arial" panose="020B0604020202020204" pitchFamily="34" charset="0"/>
                <a:cs typeface="Arial" panose="020B0604020202020204" pitchFamily="34" charset="0"/>
              </a:rPr>
              <a:t>The IEC was founded in 1906 as a direct consequence to the World’s Fair in St. Louis in 1904 where electric energy was the central focus. </a:t>
            </a:r>
          </a:p>
          <a:p>
            <a:endParaRPr lang="en-GB" altLang="en-US">
              <a:latin typeface="Arial" panose="020B0604020202020204" pitchFamily="34" charset="0"/>
              <a:cs typeface="Arial" panose="020B0604020202020204" pitchFamily="34" charset="0"/>
            </a:endParaRPr>
          </a:p>
          <a:p>
            <a:r>
              <a:rPr lang="en-GB" altLang="en-US">
                <a:latin typeface="Arial" panose="020B0604020202020204" pitchFamily="34" charset="0"/>
                <a:cs typeface="Arial" panose="020B0604020202020204" pitchFamily="34" charset="0"/>
              </a:rPr>
              <a:t>The exhibits that occupied the Palace of Electricity not only used electricity of numerous different voltages, but also either direct current or 1-, 2-, or 3-phase alternating current, with many different frequencies and variations of connectors and plugs. </a:t>
            </a:r>
          </a:p>
          <a:p>
            <a:r>
              <a:rPr lang="en-GB" altLang="en-US">
                <a:latin typeface="Arial" panose="020B0604020202020204" pitchFamily="34" charset="0"/>
                <a:cs typeface="Arial" panose="020B0604020202020204" pitchFamily="34" charset="0"/>
              </a:rPr>
              <a:t> </a:t>
            </a:r>
          </a:p>
          <a:p>
            <a:r>
              <a:rPr lang="en-GB" altLang="en-US">
                <a:latin typeface="Arial" panose="020B0604020202020204" pitchFamily="34" charset="0"/>
                <a:cs typeface="Arial" panose="020B0604020202020204" pitchFamily="34" charset="0"/>
              </a:rPr>
              <a:t>It became clear to scientists that in order to build on each other’s research and stimulate further development of this new technology as well as commercialization and the creation of markets, standards where needed.</a:t>
            </a:r>
          </a:p>
          <a:p>
            <a:endParaRPr lang="en-GB" altLang="en-US">
              <a:latin typeface="Arial" panose="020B0604020202020204" pitchFamily="34" charset="0"/>
              <a:cs typeface="Arial" panose="020B0604020202020204" pitchFamily="34" charset="0"/>
            </a:endParaRPr>
          </a:p>
        </p:txBody>
      </p:sp>
      <p:sp>
        <p:nvSpPr>
          <p:cNvPr id="10244" name="Slide Number Placeholder 3">
            <a:extLst>
              <a:ext uri="{FF2B5EF4-FFF2-40B4-BE49-F238E27FC236}">
                <a16:creationId xmlns:a16="http://schemas.microsoft.com/office/drawing/2014/main" id="{03163019-35A2-4967-B888-6E7010D2A9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87A1BB-E420-41C9-B82D-E71A169D40BA}" type="slidenum">
              <a:rPr lang="en-US" altLang="en-US" smtClean="0"/>
              <a:pPr/>
              <a:t>2</a:t>
            </a:fld>
            <a:endParaRPr lang="en-US" altLang="en-US"/>
          </a:p>
        </p:txBody>
      </p:sp>
    </p:spTree>
    <p:extLst>
      <p:ext uri="{BB962C8B-B14F-4D97-AF65-F5344CB8AC3E}">
        <p14:creationId xmlns:p14="http://schemas.microsoft.com/office/powerpoint/2010/main" val="39650187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malaysia">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681C659-CC59-463F-9A0C-B9D973B0D95C}"/>
              </a:ext>
            </a:extLst>
          </p:cNvPr>
          <p:cNvSpPr/>
          <p:nvPr userDrawn="1"/>
        </p:nvSpPr>
        <p:spPr>
          <a:xfrm>
            <a:off x="-4763" y="-7938"/>
            <a:ext cx="9144001" cy="13239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AU" altLang="zh-CN">
              <a:solidFill>
                <a:srgbClr val="FFFFFF"/>
              </a:solidFill>
            </a:endParaRPr>
          </a:p>
        </p:txBody>
      </p:sp>
      <p:pic>
        <p:nvPicPr>
          <p:cNvPr id="5" name="Picture 1">
            <a:extLst>
              <a:ext uri="{FF2B5EF4-FFF2-40B4-BE49-F238E27FC236}">
                <a16:creationId xmlns:a16="http://schemas.microsoft.com/office/drawing/2014/main" id="{BCDD8BC0-C99B-4E19-8C8A-9118D7D5B6F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1765" t="28598" r="30673" b="24020"/>
          <a:stretch>
            <a:fillRect/>
          </a:stretch>
        </p:blipFill>
        <p:spPr bwMode="auto">
          <a:xfrm>
            <a:off x="3592513" y="203200"/>
            <a:ext cx="195103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0" y="1324184"/>
            <a:ext cx="9144000" cy="1600760"/>
          </a:xfrm>
          <a:solidFill>
            <a:schemeClr val="accent1">
              <a:lumMod val="75000"/>
            </a:schemeClr>
          </a:solidFill>
          <a:ln>
            <a:solidFill>
              <a:schemeClr val="accent1">
                <a:lumMod val="75000"/>
              </a:schemeClr>
            </a:solidFill>
          </a:ln>
        </p:spPr>
        <p:txBody>
          <a:bodyPr/>
          <a:lstStyle>
            <a:lvl1pPr algn="l">
              <a:defRPr>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6444208" y="5085184"/>
            <a:ext cx="2699792" cy="1761465"/>
          </a:xfrm>
          <a:prstGeom prst="rect">
            <a:avLst/>
          </a:prstGeom>
          <a:solidFill>
            <a:schemeClr val="bg1">
              <a:lumMod val="75000"/>
            </a:schemeClr>
          </a:solidFill>
          <a:ln>
            <a:solidFill>
              <a:schemeClr val="bg1">
                <a:lumMod val="75000"/>
              </a:schemeClr>
            </a:solidFill>
          </a:ln>
        </p:spPr>
        <p:txBody>
          <a:bodyPr/>
          <a:lstStyle>
            <a:lvl1pPr marL="0" indent="0" algn="ctr">
              <a:buNone/>
              <a:defRPr>
                <a:solidFill>
                  <a:srgbClr val="02020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713219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Malaysia content">
    <p:bg>
      <p:bgPr>
        <a:solidFill>
          <a:schemeClr val="bg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1032DA0-5416-42EF-9577-6E432A9967F0}"/>
              </a:ext>
            </a:extLst>
          </p:cNvPr>
          <p:cNvSpPr/>
          <p:nvPr userDrawn="1"/>
        </p:nvSpPr>
        <p:spPr>
          <a:xfrm>
            <a:off x="-11113" y="-182563"/>
            <a:ext cx="9144001" cy="76517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AU" altLang="zh-CN">
              <a:solidFill>
                <a:srgbClr val="FFFFFF"/>
              </a:solidFill>
            </a:endParaRPr>
          </a:p>
        </p:txBody>
      </p:sp>
      <p:sp>
        <p:nvSpPr>
          <p:cNvPr id="3" name="Rectangle 2">
            <a:extLst>
              <a:ext uri="{FF2B5EF4-FFF2-40B4-BE49-F238E27FC236}">
                <a16:creationId xmlns:a16="http://schemas.microsoft.com/office/drawing/2014/main" id="{9003271B-9DEA-4ED7-8E76-3AAC280E00E7}"/>
              </a:ext>
            </a:extLst>
          </p:cNvPr>
          <p:cNvSpPr/>
          <p:nvPr userDrawn="1"/>
        </p:nvSpPr>
        <p:spPr>
          <a:xfrm>
            <a:off x="0" y="6538913"/>
            <a:ext cx="9144000" cy="319087"/>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AU" altLang="zh-CN">
              <a:solidFill>
                <a:srgbClr val="FFFFFF"/>
              </a:solidFill>
            </a:endParaRPr>
          </a:p>
        </p:txBody>
      </p:sp>
      <p:sp>
        <p:nvSpPr>
          <p:cNvPr id="4" name="TextBox 3">
            <a:extLst>
              <a:ext uri="{FF2B5EF4-FFF2-40B4-BE49-F238E27FC236}">
                <a16:creationId xmlns:a16="http://schemas.microsoft.com/office/drawing/2014/main" id="{A6DD7438-769F-4976-890D-9638A240708E}"/>
              </a:ext>
            </a:extLst>
          </p:cNvPr>
          <p:cNvSpPr txBox="1"/>
          <p:nvPr userDrawn="1"/>
        </p:nvSpPr>
        <p:spPr>
          <a:xfrm>
            <a:off x="1263650" y="111125"/>
            <a:ext cx="7880350" cy="360363"/>
          </a:xfrm>
          <a:prstGeom prst="rect">
            <a:avLst/>
          </a:prstGeom>
          <a:solidFill>
            <a:schemeClr val="tx2">
              <a:lumMod val="20000"/>
              <a:lumOff val="80000"/>
            </a:schemeClr>
          </a:solidFill>
          <a:ln>
            <a:solidFill>
              <a:schemeClr val="tx2">
                <a:lumMod val="40000"/>
                <a:lumOff val="60000"/>
              </a:schemeClr>
            </a:solidFill>
          </a:ln>
        </p:spPr>
        <p:txBody>
          <a:bodyPr>
            <a:spAutoFit/>
          </a:bodyPr>
          <a:lstStyle/>
          <a:p>
            <a:pPr eaLnBrk="1" hangingPunct="1">
              <a:defRPr/>
            </a:pPr>
            <a:endParaRPr lang="en-AU" altLang="zh-CN">
              <a:solidFill>
                <a:srgbClr val="FFFFFF"/>
              </a:solidFill>
            </a:endParaRPr>
          </a:p>
        </p:txBody>
      </p:sp>
      <p:pic>
        <p:nvPicPr>
          <p:cNvPr id="5" name="Picture 1">
            <a:extLst>
              <a:ext uri="{FF2B5EF4-FFF2-40B4-BE49-F238E27FC236}">
                <a16:creationId xmlns:a16="http://schemas.microsoft.com/office/drawing/2014/main" id="{A27B10B9-6776-4909-B1B8-B1D9BDBAF17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l="11765" t="28598" r="30673" b="24020"/>
          <a:stretch>
            <a:fillRect/>
          </a:stretch>
        </p:blipFill>
        <p:spPr bwMode="auto">
          <a:xfrm>
            <a:off x="0" y="0"/>
            <a:ext cx="1263650" cy="58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7522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grey background &amp; text">
    <p:spTree>
      <p:nvGrpSpPr>
        <p:cNvPr id="1" name=""/>
        <p:cNvGrpSpPr/>
        <p:nvPr/>
      </p:nvGrpSpPr>
      <p:grpSpPr>
        <a:xfrm>
          <a:off x="0" y="0"/>
          <a:ext cx="0" cy="0"/>
          <a:chOff x="0" y="0"/>
          <a:chExt cx="0" cy="0"/>
        </a:xfrm>
      </p:grpSpPr>
      <p:pic>
        <p:nvPicPr>
          <p:cNvPr id="4" name="Picture 25" descr="IEC logo RVB">
            <a:extLst>
              <a:ext uri="{FF2B5EF4-FFF2-40B4-BE49-F238E27FC236}">
                <a16:creationId xmlns:a16="http://schemas.microsoft.com/office/drawing/2014/main" id="{16D52494-6D1B-4796-8234-77D4975D2076}"/>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74075" y="6092825"/>
            <a:ext cx="561975"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Placeholder 11"/>
          <p:cNvSpPr>
            <a:spLocks noGrp="1"/>
          </p:cNvSpPr>
          <p:nvPr>
            <p:ph type="body" sz="quarter" idx="13"/>
          </p:nvPr>
        </p:nvSpPr>
        <p:spPr>
          <a:xfrm>
            <a:off x="395536" y="1556792"/>
            <a:ext cx="8280920" cy="4464496"/>
          </a:xfrm>
          <a:prstGeom prst="rect">
            <a:avLst/>
          </a:prstGeom>
        </p:spPr>
        <p:txBody>
          <a:bodyPr/>
          <a:lstStyle>
            <a:lvl1pPr>
              <a:defRPr/>
            </a:lvl1pPr>
            <a:lvl2pPr>
              <a:defRPr baseline="0"/>
            </a:lvl2pPr>
          </a:lstStyle>
          <a:p>
            <a:pPr lvl="0"/>
            <a:r>
              <a:rPr lang="en-US"/>
              <a:t>Click to edit Master text styles</a:t>
            </a:r>
          </a:p>
          <a:p>
            <a:pPr lvl="1"/>
            <a:r>
              <a:rPr lang="en-US"/>
              <a:t>Second level</a:t>
            </a:r>
          </a:p>
          <a:p>
            <a:pPr lvl="2"/>
            <a:r>
              <a:rPr lang="en-US"/>
              <a:t>Third level</a:t>
            </a:r>
          </a:p>
          <a:p>
            <a:pPr lvl="3"/>
            <a:r>
              <a:rPr lang="en-US"/>
              <a:t>Fourth level</a:t>
            </a:r>
          </a:p>
        </p:txBody>
      </p:sp>
      <p:sp>
        <p:nvSpPr>
          <p:cNvPr id="3" name="Title 2"/>
          <p:cNvSpPr>
            <a:spLocks noGrp="1"/>
          </p:cNvSpPr>
          <p:nvPr>
            <p:ph type="title"/>
          </p:nvPr>
        </p:nvSpPr>
        <p:spPr>
          <a:xfrm>
            <a:off x="395536" y="116634"/>
            <a:ext cx="8280000" cy="1325563"/>
          </a:xfrm>
        </p:spPr>
        <p:txBody>
          <a:bodyPr/>
          <a:lstStyle>
            <a:lvl1pPr>
              <a:defRPr baseline="0"/>
            </a:lvl1pPr>
          </a:lstStyle>
          <a:p>
            <a:r>
              <a:rPr lang="en-US"/>
              <a:t>Click to edit Master title style</a:t>
            </a:r>
            <a:endParaRPr lang="fr-FR" dirty="0"/>
          </a:p>
        </p:txBody>
      </p:sp>
      <p:sp>
        <p:nvSpPr>
          <p:cNvPr id="5" name="Date Placeholder 3">
            <a:extLst>
              <a:ext uri="{FF2B5EF4-FFF2-40B4-BE49-F238E27FC236}">
                <a16:creationId xmlns:a16="http://schemas.microsoft.com/office/drawing/2014/main" id="{ED237E7B-F0AC-41EC-80BD-945582C7A1EA}"/>
              </a:ext>
            </a:extLst>
          </p:cNvPr>
          <p:cNvSpPr>
            <a:spLocks noGrp="1"/>
          </p:cNvSpPr>
          <p:nvPr>
            <p:ph type="dt" sz="half" idx="14"/>
          </p:nvPr>
        </p:nvSpPr>
        <p:spPr>
          <a:xfrm>
            <a:off x="628650" y="6356350"/>
            <a:ext cx="2057400" cy="365125"/>
          </a:xfrm>
          <a:prstGeom prst="rect">
            <a:avLst/>
          </a:prstGeom>
        </p:spPr>
        <p:txBody>
          <a:bodyPr/>
          <a:lstStyle>
            <a:lvl1pPr>
              <a:defRPr/>
            </a:lvl1pPr>
          </a:lstStyle>
          <a:p>
            <a:pPr>
              <a:defRPr/>
            </a:pPr>
            <a:fld id="{662ECF80-2704-418D-839A-8D4BDF450EED}" type="datetimeFigureOut">
              <a:rPr lang="fr-CH"/>
              <a:pPr>
                <a:defRPr/>
              </a:pPr>
              <a:t>25.09.2020</a:t>
            </a:fld>
            <a:endParaRPr lang="fr-CH"/>
          </a:p>
        </p:txBody>
      </p:sp>
      <p:sp>
        <p:nvSpPr>
          <p:cNvPr id="6" name="Footer Placeholder 4">
            <a:extLst>
              <a:ext uri="{FF2B5EF4-FFF2-40B4-BE49-F238E27FC236}">
                <a16:creationId xmlns:a16="http://schemas.microsoft.com/office/drawing/2014/main" id="{3013AAA1-62C0-4B8D-8E2A-077236EEA9F9}"/>
              </a:ext>
            </a:extLst>
          </p:cNvPr>
          <p:cNvSpPr>
            <a:spLocks noGrp="1"/>
          </p:cNvSpPr>
          <p:nvPr>
            <p:ph type="ftr" sz="quarter" idx="15"/>
          </p:nvPr>
        </p:nvSpPr>
        <p:spPr>
          <a:xfrm>
            <a:off x="3028950" y="6356350"/>
            <a:ext cx="3086100" cy="365125"/>
          </a:xfrm>
          <a:prstGeom prst="rect">
            <a:avLst/>
          </a:prstGeom>
        </p:spPr>
        <p:txBody>
          <a:bodyPr/>
          <a:lstStyle>
            <a:lvl1pPr>
              <a:defRPr/>
            </a:lvl1pPr>
          </a:lstStyle>
          <a:p>
            <a:pPr>
              <a:defRPr/>
            </a:pPr>
            <a:endParaRPr lang="fr-CH"/>
          </a:p>
        </p:txBody>
      </p:sp>
      <p:sp>
        <p:nvSpPr>
          <p:cNvPr id="7" name="Slide Number Placeholder 5">
            <a:extLst>
              <a:ext uri="{FF2B5EF4-FFF2-40B4-BE49-F238E27FC236}">
                <a16:creationId xmlns:a16="http://schemas.microsoft.com/office/drawing/2014/main" id="{2979A2ED-C479-4F71-B598-43E4016210BD}"/>
              </a:ext>
            </a:extLst>
          </p:cNvPr>
          <p:cNvSpPr>
            <a:spLocks noGrp="1"/>
          </p:cNvSpPr>
          <p:nvPr>
            <p:ph type="sldNum" sz="quarter" idx="16"/>
          </p:nvPr>
        </p:nvSpPr>
        <p:spPr>
          <a:xfrm>
            <a:off x="395288" y="6356350"/>
            <a:ext cx="792162" cy="365125"/>
          </a:xfrm>
          <a:prstGeom prst="rect">
            <a:avLst/>
          </a:prstGeom>
        </p:spPr>
        <p:txBody>
          <a:bodyPr/>
          <a:lstStyle>
            <a:lvl1pPr>
              <a:defRPr/>
            </a:lvl1pPr>
          </a:lstStyle>
          <a:p>
            <a:pPr>
              <a:defRPr/>
            </a:pPr>
            <a:fld id="{69CB2032-F613-429E-9867-1B756F569951}" type="slidenum">
              <a:rPr lang="fr-CH"/>
              <a:pPr>
                <a:defRPr/>
              </a:pPr>
              <a:t>‹#›</a:t>
            </a:fld>
            <a:endParaRPr lang="fr-CH"/>
          </a:p>
        </p:txBody>
      </p:sp>
    </p:spTree>
    <p:extLst>
      <p:ext uri="{BB962C8B-B14F-4D97-AF65-F5344CB8AC3E}">
        <p14:creationId xmlns:p14="http://schemas.microsoft.com/office/powerpoint/2010/main" val="2311935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18521B2-C5AA-4E19-9C03-7ADBF856ACDE}"/>
              </a:ext>
            </a:extLst>
          </p:cNvPr>
          <p:cNvSpPr>
            <a:spLocks noGrp="1"/>
          </p:cNvSpPr>
          <p:nvPr>
            <p:ph type="dt" sz="half" idx="10"/>
          </p:nvPr>
        </p:nvSpPr>
        <p:spPr>
          <a:xfrm>
            <a:off x="628650" y="6356350"/>
            <a:ext cx="2057400" cy="365125"/>
          </a:xfrm>
          <a:prstGeom prst="rect">
            <a:avLst/>
          </a:prstGeom>
        </p:spPr>
        <p:txBody>
          <a:bodyPr/>
          <a:lstStyle>
            <a:lvl1pPr>
              <a:defRPr/>
            </a:lvl1pPr>
          </a:lstStyle>
          <a:p>
            <a:pPr>
              <a:defRPr/>
            </a:pPr>
            <a:fld id="{9DE2DE8B-EA1E-4EF4-94B6-1BACE8AE6B0F}" type="datetimeFigureOut">
              <a:rPr lang="en-AU"/>
              <a:pPr>
                <a:defRPr/>
              </a:pPr>
              <a:t>25/09/2020</a:t>
            </a:fld>
            <a:endParaRPr lang="en-AU"/>
          </a:p>
        </p:txBody>
      </p:sp>
      <p:sp>
        <p:nvSpPr>
          <p:cNvPr id="5" name="Footer Placeholder 4">
            <a:extLst>
              <a:ext uri="{FF2B5EF4-FFF2-40B4-BE49-F238E27FC236}">
                <a16:creationId xmlns:a16="http://schemas.microsoft.com/office/drawing/2014/main" id="{93F23692-9F90-4CE1-A79C-10E6C019BF0C}"/>
              </a:ext>
            </a:extLst>
          </p:cNvPr>
          <p:cNvSpPr>
            <a:spLocks noGrp="1"/>
          </p:cNvSpPr>
          <p:nvPr>
            <p:ph type="ftr" sz="quarter" idx="11"/>
          </p:nvPr>
        </p:nvSpPr>
        <p:spPr>
          <a:xfrm>
            <a:off x="3028950" y="6356350"/>
            <a:ext cx="3086100" cy="365125"/>
          </a:xfrm>
          <a:prstGeom prst="rect">
            <a:avLst/>
          </a:prstGeom>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05A29466-6486-401A-8A14-D7AB3E89FC6C}"/>
              </a:ext>
            </a:extLst>
          </p:cNvPr>
          <p:cNvSpPr>
            <a:spLocks noGrp="1"/>
          </p:cNvSpPr>
          <p:nvPr>
            <p:ph type="sldNum" sz="quarter" idx="12"/>
          </p:nvPr>
        </p:nvSpPr>
        <p:spPr>
          <a:xfrm>
            <a:off x="6457950" y="6356350"/>
            <a:ext cx="2057400" cy="365125"/>
          </a:xfrm>
          <a:prstGeom prst="rect">
            <a:avLst/>
          </a:prstGeom>
        </p:spPr>
        <p:txBody>
          <a:bodyPr/>
          <a:lstStyle>
            <a:lvl1pPr>
              <a:defRPr/>
            </a:lvl1pPr>
          </a:lstStyle>
          <a:p>
            <a:pPr>
              <a:defRPr/>
            </a:pPr>
            <a:fld id="{60E59C53-25A7-4B8E-AE99-B764997D679C}" type="slidenum">
              <a:rPr lang="en-AU"/>
              <a:pPr>
                <a:defRPr/>
              </a:pPr>
              <a:t>‹#›</a:t>
            </a:fld>
            <a:endParaRPr lang="en-AU"/>
          </a:p>
        </p:txBody>
      </p:sp>
    </p:spTree>
    <p:extLst>
      <p:ext uri="{BB962C8B-B14F-4D97-AF65-F5344CB8AC3E}">
        <p14:creationId xmlns:p14="http://schemas.microsoft.com/office/powerpoint/2010/main" val="331104080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6A6A6"/>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9E95CDC-953E-4996-B5D6-89E31B75FEF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4" r:id="rId3"/>
    <p:sldLayoutId id="2147483795" r:id="rId4"/>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ecex.com/members-area/new-document-library-page/assessors-packag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cex-certs.com/home" TargetMode="External"/><Relationship Id="rId2" Type="http://schemas.openxmlformats.org/officeDocument/2006/relationships/hyperlink" Target="TCD%20EXample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49882-743E-44BF-B4D4-BCEF3035EA6F}"/>
              </a:ext>
            </a:extLst>
          </p:cNvPr>
          <p:cNvSpPr>
            <a:spLocks noGrp="1"/>
          </p:cNvSpPr>
          <p:nvPr>
            <p:ph type="ctrTitle"/>
          </p:nvPr>
        </p:nvSpPr>
        <p:spPr>
          <a:xfrm>
            <a:off x="0" y="1323975"/>
            <a:ext cx="9144000" cy="4408488"/>
          </a:xfrm>
        </p:spPr>
        <p:txBody>
          <a:bodyPr/>
          <a:lstStyle/>
          <a:p>
            <a:pPr>
              <a:defRPr/>
            </a:pPr>
            <a:r>
              <a:rPr lang="en-GB" altLang="zh-CN" sz="3600" b="1" dirty="0">
                <a:latin typeface="Arial" pitchFamily="34" charset="0"/>
                <a:cs typeface="Arial" pitchFamily="34" charset="0"/>
              </a:rPr>
              <a:t>IECEx Assessor Training – </a:t>
            </a:r>
            <a:br>
              <a:rPr lang="en-GB" altLang="zh-CN" sz="3600" b="1" dirty="0">
                <a:latin typeface="Arial" pitchFamily="34" charset="0"/>
                <a:cs typeface="Arial" pitchFamily="34" charset="0"/>
              </a:rPr>
            </a:br>
            <a:r>
              <a:rPr lang="en-GB" altLang="zh-CN" sz="3600" b="1" dirty="0">
                <a:latin typeface="Arial" pitchFamily="34" charset="0"/>
                <a:cs typeface="Arial" pitchFamily="34" charset="0"/>
              </a:rPr>
              <a:t>28 September 2020 Remote</a:t>
            </a:r>
            <a:endParaRPr lang="en-AU" altLang="zh-CN" sz="3600" b="1" dirty="0">
              <a:latin typeface="Arial" pitchFamily="34" charset="0"/>
              <a:cs typeface="Arial" pitchFamily="34" charset="0"/>
            </a:endParaRPr>
          </a:p>
        </p:txBody>
      </p:sp>
      <p:sp>
        <p:nvSpPr>
          <p:cNvPr id="4" name="Subtitle 2">
            <a:extLst>
              <a:ext uri="{FF2B5EF4-FFF2-40B4-BE49-F238E27FC236}">
                <a16:creationId xmlns:a16="http://schemas.microsoft.com/office/drawing/2014/main" id="{2AFF71EF-0384-4D0B-9B50-D5D33AAB2E91}"/>
              </a:ext>
            </a:extLst>
          </p:cNvPr>
          <p:cNvSpPr txBox="1">
            <a:spLocks/>
          </p:cNvSpPr>
          <p:nvPr/>
        </p:nvSpPr>
        <p:spPr>
          <a:xfrm>
            <a:off x="3763963" y="5732463"/>
            <a:ext cx="4624387" cy="1109662"/>
          </a:xfrm>
          <a:prstGeom prst="rect">
            <a:avLst/>
          </a:prstGeom>
          <a:solidFill>
            <a:schemeClr val="bg1">
              <a:lumMod val="75000"/>
            </a:schemeClr>
          </a:solidFill>
          <a:ln>
            <a:solidFill>
              <a:schemeClr val="bg1">
                <a:lumMod val="75000"/>
              </a:schemeClr>
            </a:solidFill>
          </a:ln>
        </p:spPr>
        <p:txBody>
          <a:bodyPr/>
          <a:lstStyle>
            <a:lvl1pPr marL="0" indent="0" algn="ctr" rtl="0" eaLnBrk="0" fontAlgn="base" hangingPunct="0">
              <a:spcBef>
                <a:spcPct val="20000"/>
              </a:spcBef>
              <a:spcAft>
                <a:spcPct val="0"/>
              </a:spcAft>
              <a:buFont typeface="Arial" panose="020B0604020202020204" pitchFamily="34" charset="0"/>
              <a:buNone/>
              <a:defRPr sz="3200" kern="1200">
                <a:solidFill>
                  <a:srgbClr val="020202"/>
                </a:solidFill>
                <a:latin typeface="+mn-lt"/>
                <a:ea typeface="+mn-ea"/>
                <a:cs typeface="+mn-cs"/>
              </a:defRPr>
            </a:lvl1pPr>
            <a:lvl2pPr marL="457200" indent="0" algn="ctr" rtl="0" eaLnBrk="0" fontAlgn="base" hangingPunct="0">
              <a:spcBef>
                <a:spcPct val="20000"/>
              </a:spcBef>
              <a:spcAft>
                <a:spcPct val="0"/>
              </a:spcAft>
              <a:buFont typeface="Arial" panose="020B0604020202020204"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anose="020B0604020202020204"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defRPr/>
            </a:pPr>
            <a:r>
              <a:rPr lang="en-AU" sz="2400" dirty="0">
                <a:latin typeface="Arial" panose="020B0604020202020204" pitchFamily="34" charset="0"/>
                <a:cs typeface="Arial" panose="020B0604020202020204" pitchFamily="34" charset="0"/>
              </a:rPr>
              <a:t>Chris AGIUS + Christine KANE</a:t>
            </a:r>
            <a:endParaRPr lang="en-AU" sz="2000" dirty="0">
              <a:latin typeface="Arial" panose="020B0604020202020204" pitchFamily="34" charset="0"/>
              <a:cs typeface="Arial" panose="020B0604020202020204" pitchFamily="34" charset="0"/>
            </a:endParaRPr>
          </a:p>
          <a:p>
            <a:pPr>
              <a:defRPr/>
            </a:pPr>
            <a:r>
              <a:rPr lang="en-AU" sz="2000" dirty="0">
                <a:latin typeface="Arial" panose="020B0604020202020204" pitchFamily="34" charset="0"/>
                <a:cs typeface="Arial" panose="020B0604020202020204" pitchFamily="34" charset="0"/>
              </a:rPr>
              <a:t>IECEx Secretariat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638396-CF74-4F1A-9F34-965F1CC5A20B}"/>
              </a:ext>
            </a:extLst>
          </p:cNvPr>
          <p:cNvSpPr txBox="1">
            <a:spLocks noChangeArrowheads="1"/>
          </p:cNvSpPr>
          <p:nvPr/>
        </p:nvSpPr>
        <p:spPr bwMode="auto">
          <a:xfrm>
            <a:off x="914400" y="-47207"/>
            <a:ext cx="82296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altLang="en-US" sz="3600" dirty="0">
                <a:solidFill>
                  <a:srgbClr val="005AA0"/>
                </a:solidFill>
              </a:rPr>
              <a:t>Response to COVID-19</a:t>
            </a:r>
          </a:p>
        </p:txBody>
      </p:sp>
      <p:sp>
        <p:nvSpPr>
          <p:cNvPr id="8" name="TextBox 7">
            <a:extLst>
              <a:ext uri="{FF2B5EF4-FFF2-40B4-BE49-F238E27FC236}">
                <a16:creationId xmlns:a16="http://schemas.microsoft.com/office/drawing/2014/main" id="{176D301C-7E3F-4303-A18A-662996DB545B}"/>
              </a:ext>
            </a:extLst>
          </p:cNvPr>
          <p:cNvSpPr txBox="1"/>
          <p:nvPr/>
        </p:nvSpPr>
        <p:spPr>
          <a:xfrm>
            <a:off x="107504" y="548680"/>
            <a:ext cx="8496944" cy="6001643"/>
          </a:xfrm>
          <a:prstGeom prst="rect">
            <a:avLst/>
          </a:prstGeom>
          <a:noFill/>
        </p:spPr>
        <p:txBody>
          <a:bodyPr wrap="square" rtlCol="0">
            <a:spAutoFit/>
          </a:bodyPr>
          <a:lstStyle/>
          <a:p>
            <a:endParaRPr lang="en-AU" sz="2400" b="1" dirty="0"/>
          </a:p>
          <a:p>
            <a:pPr lvl="1">
              <a:spcAft>
                <a:spcPts val="600"/>
              </a:spcAft>
            </a:pPr>
            <a:r>
              <a:rPr lang="en-AU" b="1" dirty="0"/>
              <a:t>New OD 060 – Edition 2.0 issued</a:t>
            </a:r>
          </a:p>
          <a:p>
            <a:pPr marL="742950" lvl="1" indent="-285750">
              <a:spcAft>
                <a:spcPts val="600"/>
              </a:spcAft>
              <a:buFont typeface="Arial" panose="020B0604020202020204" pitchFamily="34" charset="0"/>
              <a:buChar char="•"/>
            </a:pPr>
            <a:r>
              <a:rPr lang="en-AU" dirty="0"/>
              <a:t>Provisions for deferment of assessments under certain conditions</a:t>
            </a:r>
          </a:p>
          <a:p>
            <a:pPr marL="742950" lvl="1" indent="-285750">
              <a:spcAft>
                <a:spcPts val="600"/>
              </a:spcAft>
              <a:buFont typeface="Arial" panose="020B0604020202020204" pitchFamily="34" charset="0"/>
              <a:buChar char="•"/>
            </a:pPr>
            <a:r>
              <a:rPr lang="en-AU" dirty="0"/>
              <a:t>Provisions for use of Remote assessment, including for applicants</a:t>
            </a:r>
          </a:p>
          <a:p>
            <a:pPr marL="742950" lvl="1" indent="-285750">
              <a:spcAft>
                <a:spcPts val="600"/>
              </a:spcAft>
              <a:buFont typeface="Arial" panose="020B0604020202020204" pitchFamily="34" charset="0"/>
              <a:buChar char="•"/>
            </a:pPr>
            <a:r>
              <a:rPr lang="en-AU" dirty="0"/>
              <a:t>Covers handling of Audits of manufacturers and Facilities by </a:t>
            </a:r>
            <a:r>
              <a:rPr lang="en-AU" dirty="0" err="1"/>
              <a:t>ExCBs</a:t>
            </a:r>
            <a:endParaRPr lang="en-AU" dirty="0"/>
          </a:p>
          <a:p>
            <a:pPr marL="742950" lvl="1" indent="-285750">
              <a:spcAft>
                <a:spcPts val="600"/>
              </a:spcAft>
              <a:buFont typeface="Arial" panose="020B0604020202020204" pitchFamily="34" charset="0"/>
              <a:buChar char="•"/>
            </a:pPr>
            <a:r>
              <a:rPr lang="en-AU" dirty="0"/>
              <a:t>Dr Munro as </a:t>
            </a:r>
            <a:r>
              <a:rPr lang="en-AU" dirty="0" err="1"/>
              <a:t>ExAG</a:t>
            </a:r>
            <a:r>
              <a:rPr lang="en-AU" dirty="0"/>
              <a:t> Convener will cover remote assessments in more detail</a:t>
            </a:r>
          </a:p>
          <a:p>
            <a:pPr marL="742950" lvl="1" indent="-285750">
              <a:spcAft>
                <a:spcPts val="600"/>
              </a:spcAft>
              <a:buFont typeface="Arial" panose="020B0604020202020204" pitchFamily="34" charset="0"/>
              <a:buChar char="•"/>
            </a:pPr>
            <a:r>
              <a:rPr lang="en-AU" dirty="0"/>
              <a:t>Appreciate how Assessors and </a:t>
            </a:r>
            <a:r>
              <a:rPr lang="en-AU" dirty="0" err="1"/>
              <a:t>ExCBs</a:t>
            </a:r>
            <a:r>
              <a:rPr lang="en-AU" dirty="0"/>
              <a:t>/</a:t>
            </a:r>
            <a:r>
              <a:rPr lang="en-AU" dirty="0" err="1"/>
              <a:t>ExTLs</a:t>
            </a:r>
            <a:r>
              <a:rPr lang="en-AU" dirty="0"/>
              <a:t> are adapting to the new OD 060</a:t>
            </a:r>
          </a:p>
          <a:p>
            <a:pPr marL="742950" lvl="1" indent="-285750">
              <a:spcAft>
                <a:spcPts val="600"/>
              </a:spcAft>
              <a:buFont typeface="Arial" panose="020B0604020202020204" pitchFamily="34" charset="0"/>
              <a:buChar char="•"/>
            </a:pPr>
            <a:endParaRPr lang="en-AU" dirty="0"/>
          </a:p>
          <a:p>
            <a:pPr lvl="1">
              <a:spcAft>
                <a:spcPts val="600"/>
              </a:spcAft>
            </a:pPr>
            <a:r>
              <a:rPr lang="en-AU" b="1" dirty="0"/>
              <a:t>Looking ahead</a:t>
            </a:r>
          </a:p>
          <a:p>
            <a:pPr marL="742950" lvl="1" indent="-285750">
              <a:spcAft>
                <a:spcPts val="600"/>
              </a:spcAft>
              <a:buFont typeface="Arial" panose="020B0604020202020204" pitchFamily="34" charset="0"/>
              <a:buChar char="•"/>
            </a:pPr>
            <a:r>
              <a:rPr lang="en-AU" dirty="0"/>
              <a:t>Travel bans likely to continue for some countries for some time</a:t>
            </a:r>
          </a:p>
          <a:p>
            <a:pPr marL="742950" lvl="1" indent="-285750">
              <a:spcAft>
                <a:spcPts val="600"/>
              </a:spcAft>
              <a:buFont typeface="Arial" panose="020B0604020202020204" pitchFamily="34" charset="0"/>
              <a:buChar char="•"/>
            </a:pPr>
            <a:r>
              <a:rPr lang="en-AU" dirty="0"/>
              <a:t>Secretariat and Officers of the IECEx Assessment Group, </a:t>
            </a:r>
            <a:r>
              <a:rPr lang="en-AU" dirty="0" err="1"/>
              <a:t>ExAG</a:t>
            </a:r>
            <a:r>
              <a:rPr lang="en-AU" dirty="0"/>
              <a:t> (Dr Munro Ms Holdredge) are available to support.</a:t>
            </a:r>
          </a:p>
          <a:p>
            <a:pPr lvl="1">
              <a:spcAft>
                <a:spcPts val="600"/>
              </a:spcAft>
            </a:pPr>
            <a:endParaRPr lang="en-AU" dirty="0"/>
          </a:p>
          <a:p>
            <a:pPr marL="742950" lvl="1" indent="-285750">
              <a:spcAft>
                <a:spcPts val="600"/>
              </a:spcAft>
              <a:buFont typeface="Arial" panose="020B0604020202020204" pitchFamily="34" charset="0"/>
              <a:buChar char="•"/>
            </a:pPr>
            <a:endParaRPr lang="en-AU" sz="2400" b="1" dirty="0"/>
          </a:p>
          <a:p>
            <a:pPr marL="742950" lvl="1" indent="-285750">
              <a:spcAft>
                <a:spcPts val="600"/>
              </a:spcAft>
              <a:buFont typeface="Arial" panose="020B0604020202020204" pitchFamily="34" charset="0"/>
              <a:buChar char="•"/>
            </a:pPr>
            <a:endParaRPr lang="en-AU" sz="2400" b="1" dirty="0"/>
          </a:p>
        </p:txBody>
      </p:sp>
    </p:spTree>
    <p:extLst>
      <p:ext uri="{BB962C8B-B14F-4D97-AF65-F5344CB8AC3E}">
        <p14:creationId xmlns:p14="http://schemas.microsoft.com/office/powerpoint/2010/main" val="1702028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9"/>
                                          </p:stCondLst>
                                        </p:cTn>
                                        <p:tgtEl>
                                          <p:spTgt spid="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9"/>
                                          </p:stCondLst>
                                        </p:cTn>
                                        <p:tgtEl>
                                          <p:spTgt spid="8">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9"/>
                                          </p:stCondLst>
                                        </p:cTn>
                                        <p:tgtEl>
                                          <p:spTgt spid="8">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9"/>
                                          </p:stCondLst>
                                        </p:cTn>
                                        <p:tgtEl>
                                          <p:spTgt spid="8">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9"/>
                                          </p:stCondLst>
                                        </p:cTn>
                                        <p:tgtEl>
                                          <p:spTgt spid="8">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9"/>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67D40-163D-4851-A100-282D32B1DE3F}"/>
              </a:ext>
            </a:extLst>
          </p:cNvPr>
          <p:cNvSpPr txBox="1">
            <a:spLocks/>
          </p:cNvSpPr>
          <p:nvPr/>
        </p:nvSpPr>
        <p:spPr>
          <a:xfrm>
            <a:off x="1546225" y="66675"/>
            <a:ext cx="6911975" cy="647700"/>
          </a:xfrm>
          <a:prstGeom prst="rect">
            <a:avLst/>
          </a:prstGeom>
        </p:spPr>
        <p:txBody>
          <a:bodyPr/>
          <a:lstStyle/>
          <a:p>
            <a:pPr>
              <a:defRPr/>
            </a:pPr>
            <a:endParaRPr lang="en-AU" sz="2800" kern="0" dirty="0">
              <a:solidFill>
                <a:srgbClr val="005AA0"/>
              </a:solidFill>
              <a:latin typeface="+mj-lt"/>
              <a:ea typeface="+mj-ea"/>
              <a:cs typeface="+mj-cs"/>
            </a:endParaRPr>
          </a:p>
        </p:txBody>
      </p:sp>
      <p:sp>
        <p:nvSpPr>
          <p:cNvPr id="3" name="Title 1">
            <a:extLst>
              <a:ext uri="{FF2B5EF4-FFF2-40B4-BE49-F238E27FC236}">
                <a16:creationId xmlns:a16="http://schemas.microsoft.com/office/drawing/2014/main" id="{13389427-1C42-4CD7-B3A9-E40BEAEFC245}"/>
              </a:ext>
            </a:extLst>
          </p:cNvPr>
          <p:cNvSpPr txBox="1">
            <a:spLocks/>
          </p:cNvSpPr>
          <p:nvPr/>
        </p:nvSpPr>
        <p:spPr>
          <a:xfrm>
            <a:off x="-180528" y="2492896"/>
            <a:ext cx="9144000" cy="1601794"/>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defRPr/>
            </a:pPr>
            <a:r>
              <a:rPr lang="en-AU" b="1" dirty="0">
                <a:latin typeface="Arial" panose="020B0604020202020204" pitchFamily="34" charset="0"/>
                <a:cs typeface="Arial" panose="020B0604020202020204" pitchFamily="34" charset="0"/>
              </a:rPr>
              <a:t>Thank you</a:t>
            </a:r>
          </a:p>
        </p:txBody>
      </p:sp>
    </p:spTree>
    <p:extLst>
      <p:ext uri="{BB962C8B-B14F-4D97-AF65-F5344CB8AC3E}">
        <p14:creationId xmlns:p14="http://schemas.microsoft.com/office/powerpoint/2010/main" val="233013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1E1C8E8-DA31-4B7B-B313-EC97599A75E3}"/>
              </a:ext>
            </a:extLst>
          </p:cNvPr>
          <p:cNvSpPr txBox="1"/>
          <p:nvPr/>
        </p:nvSpPr>
        <p:spPr>
          <a:xfrm>
            <a:off x="395536" y="548680"/>
            <a:ext cx="8208912" cy="6001643"/>
          </a:xfrm>
          <a:prstGeom prst="rect">
            <a:avLst/>
          </a:prstGeom>
          <a:noFill/>
        </p:spPr>
        <p:txBody>
          <a:bodyPr wrap="square">
            <a:spAutoFit/>
          </a:bodyPr>
          <a:lstStyle/>
          <a:p>
            <a:pPr marL="214313" indent="-214313">
              <a:buFont typeface="Arial" panose="020B0604020202020204" pitchFamily="34" charset="0"/>
              <a:buChar char="•"/>
              <a:defRPr/>
            </a:pPr>
            <a:r>
              <a:rPr lang="en-AU" sz="2400" dirty="0"/>
              <a:t>Carry out the Formal Assessment of </a:t>
            </a:r>
            <a:r>
              <a:rPr lang="en-AU" sz="2400" dirty="0" err="1"/>
              <a:t>ExTLs</a:t>
            </a:r>
            <a:r>
              <a:rPr lang="en-AU" sz="2400" dirty="0"/>
              <a:t> and ExCBs under the IECEx Peer Assessment Process, in line with ISO/IEC 17040 </a:t>
            </a:r>
          </a:p>
          <a:p>
            <a:pPr marL="214313" indent="-214313">
              <a:buFont typeface="Arial" panose="020B0604020202020204" pitchFamily="34" charset="0"/>
              <a:buChar char="•"/>
              <a:defRPr/>
            </a:pPr>
            <a:endParaRPr lang="en-AU" sz="2400" dirty="0"/>
          </a:p>
          <a:p>
            <a:pPr marL="214313" indent="-214313">
              <a:buFont typeface="Arial" panose="020B0604020202020204" pitchFamily="34" charset="0"/>
              <a:buChar char="•"/>
              <a:defRPr/>
            </a:pPr>
            <a:r>
              <a:rPr lang="en-AU" sz="2400" dirty="0"/>
              <a:t>IECEx Assessors are the </a:t>
            </a:r>
            <a:r>
              <a:rPr lang="en-AU" sz="2400" b="1" dirty="0"/>
              <a:t>“Eyes” </a:t>
            </a:r>
            <a:r>
              <a:rPr lang="en-AU" sz="2400" dirty="0"/>
              <a:t>and </a:t>
            </a:r>
            <a:r>
              <a:rPr lang="en-AU" sz="2400" b="1" dirty="0"/>
              <a:t>“Ears” </a:t>
            </a:r>
            <a:r>
              <a:rPr lang="en-AU" sz="2400" dirty="0"/>
              <a:t>of the IECEx Membership and Stakeholders that rely on IECEx Certifications, to ensure </a:t>
            </a:r>
            <a:r>
              <a:rPr lang="en-AU" sz="2400" dirty="0" err="1"/>
              <a:t>ExTLs</a:t>
            </a:r>
            <a:r>
              <a:rPr lang="en-AU" sz="2400" dirty="0"/>
              <a:t> + </a:t>
            </a:r>
            <a:r>
              <a:rPr lang="en-AU" sz="2400" dirty="0" err="1"/>
              <a:t>ExCBs</a:t>
            </a:r>
            <a:r>
              <a:rPr lang="en-AU" sz="2400" dirty="0"/>
              <a:t> meet IECEx requirements</a:t>
            </a:r>
          </a:p>
          <a:p>
            <a:pPr>
              <a:defRPr/>
            </a:pPr>
            <a:endParaRPr lang="en-AU" sz="2400" dirty="0"/>
          </a:p>
          <a:p>
            <a:pPr marL="214313" indent="-214313">
              <a:buFont typeface="Arial" panose="020B0604020202020204" pitchFamily="34" charset="0"/>
              <a:buChar char="•"/>
              <a:defRPr/>
            </a:pPr>
            <a:r>
              <a:rPr lang="en-AU" sz="2400" dirty="0"/>
              <a:t>National accreditation held by </a:t>
            </a:r>
            <a:r>
              <a:rPr lang="en-AU" sz="2400" dirty="0" err="1"/>
              <a:t>ExTL</a:t>
            </a:r>
            <a:r>
              <a:rPr lang="en-AU" sz="2400" dirty="0"/>
              <a:t> and </a:t>
            </a:r>
            <a:r>
              <a:rPr lang="en-AU" sz="2400" dirty="0" err="1"/>
              <a:t>ExCBs</a:t>
            </a:r>
            <a:r>
              <a:rPr lang="en-AU" sz="2400" dirty="0"/>
              <a:t> a good start </a:t>
            </a:r>
            <a:r>
              <a:rPr lang="en-AU" sz="2400" b="1" u="sng" dirty="0"/>
              <a:t>BUT NOT </a:t>
            </a:r>
            <a:r>
              <a:rPr lang="en-AU" sz="2400" dirty="0"/>
              <a:t>the complete story – </a:t>
            </a:r>
            <a:r>
              <a:rPr lang="en-AU" sz="2400" u="sng" dirty="0"/>
              <a:t>does not</a:t>
            </a:r>
            <a:r>
              <a:rPr lang="en-AU" sz="2400" dirty="0"/>
              <a:t> take into account the IECEx Rules and Standard Operating procedures (ODs) nor the type or format of reporting (</a:t>
            </a:r>
            <a:r>
              <a:rPr lang="en-AU" sz="2400" dirty="0" err="1"/>
              <a:t>ExTRs</a:t>
            </a:r>
            <a:r>
              <a:rPr lang="en-AU" sz="2400" dirty="0"/>
              <a:t> + QARs) nor the issuing of IECEx </a:t>
            </a:r>
            <a:r>
              <a:rPr lang="en-AU" sz="2400" dirty="0" err="1"/>
              <a:t>CoCs</a:t>
            </a:r>
            <a:r>
              <a:rPr lang="en-AU" sz="2400" dirty="0"/>
              <a:t> </a:t>
            </a:r>
          </a:p>
          <a:p>
            <a:pPr>
              <a:defRPr/>
            </a:pPr>
            <a:endParaRPr lang="en-AU" sz="2400" dirty="0"/>
          </a:p>
          <a:p>
            <a:pPr marL="214313" indent="-214313">
              <a:buFont typeface="Arial" panose="020B0604020202020204" pitchFamily="34" charset="0"/>
              <a:buChar char="•"/>
              <a:defRPr/>
            </a:pPr>
            <a:r>
              <a:rPr lang="en-AU" sz="2400" dirty="0"/>
              <a:t>IECEx Assessors carry IECEx on their shoulders!</a:t>
            </a:r>
          </a:p>
        </p:txBody>
      </p:sp>
      <p:sp>
        <p:nvSpPr>
          <p:cNvPr id="5" name="Rectangle 2">
            <a:extLst>
              <a:ext uri="{FF2B5EF4-FFF2-40B4-BE49-F238E27FC236}">
                <a16:creationId xmlns:a16="http://schemas.microsoft.com/office/drawing/2014/main" id="{FFD56E1A-1B11-4957-A3F5-51615A65DB44}"/>
              </a:ext>
            </a:extLst>
          </p:cNvPr>
          <p:cNvSpPr txBox="1">
            <a:spLocks noChangeArrowheads="1"/>
          </p:cNvSpPr>
          <p:nvPr/>
        </p:nvSpPr>
        <p:spPr bwMode="auto">
          <a:xfrm>
            <a:off x="0" y="-100013"/>
            <a:ext cx="7993063" cy="765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altLang="en-US" sz="4000" dirty="0">
                <a:solidFill>
                  <a:srgbClr val="005AA0"/>
                </a:solidFill>
              </a:rPr>
              <a:t>IECEx Assessors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638396-CF74-4F1A-9F34-965F1CC5A20B}"/>
              </a:ext>
            </a:extLst>
          </p:cNvPr>
          <p:cNvSpPr txBox="1">
            <a:spLocks noChangeArrowheads="1"/>
          </p:cNvSpPr>
          <p:nvPr/>
        </p:nvSpPr>
        <p:spPr bwMode="auto">
          <a:xfrm>
            <a:off x="914400" y="-47207"/>
            <a:ext cx="82296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altLang="en-US" sz="3600" dirty="0">
                <a:solidFill>
                  <a:srgbClr val="005AA0"/>
                </a:solidFill>
              </a:rPr>
              <a:t>Role of the IECEx Secretariat</a:t>
            </a:r>
          </a:p>
        </p:txBody>
      </p:sp>
      <p:sp>
        <p:nvSpPr>
          <p:cNvPr id="8" name="TextBox 7">
            <a:extLst>
              <a:ext uri="{FF2B5EF4-FFF2-40B4-BE49-F238E27FC236}">
                <a16:creationId xmlns:a16="http://schemas.microsoft.com/office/drawing/2014/main" id="{176D301C-7E3F-4303-A18A-662996DB545B}"/>
              </a:ext>
            </a:extLst>
          </p:cNvPr>
          <p:cNvSpPr txBox="1"/>
          <p:nvPr/>
        </p:nvSpPr>
        <p:spPr>
          <a:xfrm>
            <a:off x="323528" y="548680"/>
            <a:ext cx="8280920" cy="5755422"/>
          </a:xfrm>
          <a:prstGeom prst="rect">
            <a:avLst/>
          </a:prstGeom>
          <a:noFill/>
        </p:spPr>
        <p:txBody>
          <a:bodyPr wrap="square" rtlCol="0">
            <a:spAutoFit/>
          </a:bodyPr>
          <a:lstStyle/>
          <a:p>
            <a:pPr marL="285750" indent="-285750">
              <a:buFont typeface="Arial" panose="020B0604020202020204" pitchFamily="34" charset="0"/>
              <a:buChar char="•"/>
            </a:pPr>
            <a:r>
              <a:rPr lang="en-AU" sz="2400" b="1" dirty="0"/>
              <a:t>Day to Day running of the System</a:t>
            </a:r>
          </a:p>
          <a:p>
            <a:endParaRPr lang="en-AU" sz="2400" b="1" dirty="0"/>
          </a:p>
          <a:p>
            <a:pPr marL="285750" indent="-285750">
              <a:buFont typeface="Arial" panose="020B0604020202020204" pitchFamily="34" charset="0"/>
              <a:buChar char="•"/>
            </a:pPr>
            <a:r>
              <a:rPr lang="en-AU" sz="2400" b="1" dirty="0"/>
              <a:t>Financial Management, with Treasurer and Executive</a:t>
            </a:r>
          </a:p>
          <a:p>
            <a:pPr marL="285750" indent="-285750">
              <a:buFont typeface="Arial" panose="020B0604020202020204" pitchFamily="34" charset="0"/>
              <a:buChar char="•"/>
            </a:pPr>
            <a:endParaRPr lang="en-AU" sz="2400" b="1" dirty="0"/>
          </a:p>
          <a:p>
            <a:pPr marL="285750" indent="-285750">
              <a:buFont typeface="Arial" panose="020B0604020202020204" pitchFamily="34" charset="0"/>
              <a:buChar char="•"/>
            </a:pPr>
            <a:r>
              <a:rPr lang="en-AU" sz="2400" b="1" dirty="0"/>
              <a:t>Oversee Development of new services</a:t>
            </a:r>
          </a:p>
          <a:p>
            <a:endParaRPr lang="en-AU" sz="2400" b="1" dirty="0"/>
          </a:p>
          <a:p>
            <a:pPr marL="285750" indent="-285750">
              <a:buFont typeface="Arial" panose="020B0604020202020204" pitchFamily="34" charset="0"/>
              <a:buChar char="•"/>
            </a:pPr>
            <a:r>
              <a:rPr lang="en-AU" sz="2400" b="1" dirty="0"/>
              <a:t>Maintenance of existing services and supporting elements, </a:t>
            </a:r>
            <a:r>
              <a:rPr lang="en-AU" sz="2400" b="1" dirty="0" err="1"/>
              <a:t>eg</a:t>
            </a:r>
            <a:r>
              <a:rPr lang="en-AU" sz="2400" b="1" dirty="0"/>
              <a:t> Documentation, website etc</a:t>
            </a:r>
          </a:p>
          <a:p>
            <a:endParaRPr lang="en-AU" sz="2400" b="1" dirty="0"/>
          </a:p>
          <a:p>
            <a:pPr marL="285750" indent="-285750">
              <a:buFont typeface="Arial" panose="020B0604020202020204" pitchFamily="34" charset="0"/>
              <a:buChar char="•"/>
            </a:pPr>
            <a:r>
              <a:rPr lang="en-AU" sz="2400" b="1" dirty="0"/>
              <a:t>Promotion and Marketing and growth.</a:t>
            </a:r>
          </a:p>
          <a:p>
            <a:pPr marL="285750" indent="-285750">
              <a:buFont typeface="Arial" panose="020B0604020202020204" pitchFamily="34" charset="0"/>
              <a:buChar char="•"/>
            </a:pPr>
            <a:endParaRPr lang="en-AU" sz="2400" b="1" dirty="0"/>
          </a:p>
          <a:p>
            <a:pPr marL="285750" indent="-285750">
              <a:buFont typeface="Arial" panose="020B0604020202020204" pitchFamily="34" charset="0"/>
              <a:buChar char="•"/>
            </a:pPr>
            <a:r>
              <a:rPr lang="en-AU" sz="2400" b="1" dirty="0"/>
              <a:t>Compliance, </a:t>
            </a:r>
            <a:r>
              <a:rPr lang="en-AU" sz="2400" b="1" dirty="0" err="1"/>
              <a:t>eg</a:t>
            </a:r>
            <a:r>
              <a:rPr lang="en-AU" sz="2400" b="1" dirty="0"/>
              <a:t>:</a:t>
            </a:r>
          </a:p>
          <a:p>
            <a:pPr marL="742950" lvl="1" indent="-285750">
              <a:buFont typeface="Arial" panose="020B0604020202020204" pitchFamily="34" charset="0"/>
              <a:buChar char="•"/>
            </a:pPr>
            <a:r>
              <a:rPr lang="en-AU" sz="2000" dirty="0"/>
              <a:t>Industry complying with IECEx Rules and General Business practise, </a:t>
            </a:r>
            <a:r>
              <a:rPr lang="en-AU" sz="2000" dirty="0" err="1"/>
              <a:t>eg</a:t>
            </a:r>
            <a:r>
              <a:rPr lang="en-AU" sz="2000" dirty="0"/>
              <a:t> any misuse of the IECEx</a:t>
            </a:r>
          </a:p>
          <a:p>
            <a:pPr marL="742950" lvl="1" indent="-285750">
              <a:buFont typeface="Arial" panose="020B0604020202020204" pitchFamily="34" charset="0"/>
              <a:buChar char="•"/>
            </a:pPr>
            <a:r>
              <a:rPr lang="en-AU" sz="2000" dirty="0"/>
              <a:t>Membership Compliance, </a:t>
            </a:r>
            <a:r>
              <a:rPr lang="en-AU" sz="2000" dirty="0" err="1"/>
              <a:t>eg</a:t>
            </a:r>
            <a:r>
              <a:rPr lang="en-AU" sz="2000" dirty="0"/>
              <a:t> </a:t>
            </a:r>
            <a:r>
              <a:rPr lang="en-AU" sz="2000" dirty="0" err="1"/>
              <a:t>ExCBs+ExTLs</a:t>
            </a:r>
            <a:endParaRPr lang="en-AU" sz="2000" dirty="0"/>
          </a:p>
          <a:p>
            <a:pPr marL="742950" lvl="1" indent="-285750">
              <a:buFont typeface="Arial" panose="020B0604020202020204" pitchFamily="34" charset="0"/>
              <a:buChar char="•"/>
            </a:pPr>
            <a:r>
              <a:rPr lang="en-AU" sz="2000" dirty="0"/>
              <a:t>Secretariat Compliance with roles and responsibilities </a:t>
            </a:r>
          </a:p>
        </p:txBody>
      </p:sp>
    </p:spTree>
    <p:extLst>
      <p:ext uri="{BB962C8B-B14F-4D97-AF65-F5344CB8AC3E}">
        <p14:creationId xmlns:p14="http://schemas.microsoft.com/office/powerpoint/2010/main" val="827573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9"/>
                                          </p:stCondLst>
                                        </p:cTn>
                                        <p:tgtEl>
                                          <p:spTgt spid="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9"/>
                                          </p:stCondLst>
                                        </p:cTn>
                                        <p:tgtEl>
                                          <p:spTgt spid="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9"/>
                                          </p:stCondLst>
                                        </p:cTn>
                                        <p:tgtEl>
                                          <p:spTgt spid="8">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9"/>
                                          </p:stCondLst>
                                        </p:cTn>
                                        <p:tgtEl>
                                          <p:spTgt spid="8">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9"/>
                                          </p:stCondLst>
                                        </p:cTn>
                                        <p:tgtEl>
                                          <p:spTgt spid="8">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9"/>
                                          </p:stCondLst>
                                        </p:cTn>
                                        <p:tgtEl>
                                          <p:spTgt spid="8">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17">
            <a:extLst>
              <a:ext uri="{FF2B5EF4-FFF2-40B4-BE49-F238E27FC236}">
                <a16:creationId xmlns:a16="http://schemas.microsoft.com/office/drawing/2014/main" id="{4A68C88C-6754-404D-AE0D-5CE9721A1D8B}"/>
              </a:ext>
            </a:extLst>
          </p:cNvPr>
          <p:cNvSpPr>
            <a:spLocks noChangeShapeType="1"/>
          </p:cNvSpPr>
          <p:nvPr/>
        </p:nvSpPr>
        <p:spPr bwMode="auto">
          <a:xfrm flipH="1">
            <a:off x="4311650" y="1895475"/>
            <a:ext cx="3175" cy="15398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41991" name="Text Box 8">
            <a:extLst>
              <a:ext uri="{FF2B5EF4-FFF2-40B4-BE49-F238E27FC236}">
                <a16:creationId xmlns:a16="http://schemas.microsoft.com/office/drawing/2014/main" id="{4716D630-693E-4EB2-AD3E-824984E8733C}"/>
              </a:ext>
            </a:extLst>
          </p:cNvPr>
          <p:cNvSpPr txBox="1">
            <a:spLocks noChangeArrowheads="1"/>
          </p:cNvSpPr>
          <p:nvPr/>
        </p:nvSpPr>
        <p:spPr bwMode="auto">
          <a:xfrm>
            <a:off x="179388" y="769938"/>
            <a:ext cx="3240087" cy="627062"/>
          </a:xfrm>
          <a:prstGeom prst="rect">
            <a:avLst/>
          </a:prstGeom>
          <a:solidFill>
            <a:schemeClr val="tx2">
              <a:lumMod val="75000"/>
            </a:schemeClr>
          </a:solidFill>
          <a:ln>
            <a:noFill/>
          </a:ln>
        </p:spPr>
        <p:txBody>
          <a:bodyPr lIns="64289" tIns="45558" rIns="45558" bIns="32143" anchor="ctr"/>
          <a:lstStyle>
            <a:lvl1pPr defTabSz="642938">
              <a:defRPr>
                <a:solidFill>
                  <a:schemeClr val="tx1"/>
                </a:solidFill>
                <a:latin typeface="Arial" pitchFamily="34" charset="0"/>
              </a:defRPr>
            </a:lvl1pPr>
            <a:lvl2pPr marL="742950" indent="-285750" defTabSz="642938">
              <a:defRPr>
                <a:solidFill>
                  <a:schemeClr val="tx1"/>
                </a:solidFill>
                <a:latin typeface="Arial" pitchFamily="34" charset="0"/>
              </a:defRPr>
            </a:lvl2pPr>
            <a:lvl3pPr marL="1143000" indent="-228600" defTabSz="642938">
              <a:defRPr>
                <a:solidFill>
                  <a:schemeClr val="tx1"/>
                </a:solidFill>
                <a:latin typeface="Arial" pitchFamily="34" charset="0"/>
              </a:defRPr>
            </a:lvl3pPr>
            <a:lvl4pPr marL="1600200" indent="-228600" defTabSz="642938">
              <a:defRPr>
                <a:solidFill>
                  <a:schemeClr val="tx1"/>
                </a:solidFill>
                <a:latin typeface="Arial" pitchFamily="34" charset="0"/>
              </a:defRPr>
            </a:lvl4pPr>
            <a:lvl5pPr marL="2057400" indent="-228600" defTabSz="642938">
              <a:defRPr>
                <a:solidFill>
                  <a:schemeClr val="tx1"/>
                </a:solidFill>
                <a:latin typeface="Arial" pitchFamily="34" charset="0"/>
              </a:defRPr>
            </a:lvl5pPr>
            <a:lvl6pPr marL="2514600" indent="-228600" defTabSz="642938" eaLnBrk="0" fontAlgn="base" hangingPunct="0">
              <a:spcBef>
                <a:spcPct val="0"/>
              </a:spcBef>
              <a:spcAft>
                <a:spcPct val="0"/>
              </a:spcAft>
              <a:defRPr>
                <a:solidFill>
                  <a:schemeClr val="tx1"/>
                </a:solidFill>
                <a:latin typeface="Arial" pitchFamily="34" charset="0"/>
              </a:defRPr>
            </a:lvl6pPr>
            <a:lvl7pPr marL="2971800" indent="-228600" defTabSz="642938" eaLnBrk="0" fontAlgn="base" hangingPunct="0">
              <a:spcBef>
                <a:spcPct val="0"/>
              </a:spcBef>
              <a:spcAft>
                <a:spcPct val="0"/>
              </a:spcAft>
              <a:defRPr>
                <a:solidFill>
                  <a:schemeClr val="tx1"/>
                </a:solidFill>
                <a:latin typeface="Arial" pitchFamily="34" charset="0"/>
              </a:defRPr>
            </a:lvl7pPr>
            <a:lvl8pPr marL="3429000" indent="-228600" defTabSz="642938" eaLnBrk="0" fontAlgn="base" hangingPunct="0">
              <a:spcBef>
                <a:spcPct val="0"/>
              </a:spcBef>
              <a:spcAft>
                <a:spcPct val="0"/>
              </a:spcAft>
              <a:defRPr>
                <a:solidFill>
                  <a:schemeClr val="tx1"/>
                </a:solidFill>
                <a:latin typeface="Arial" pitchFamily="34" charset="0"/>
              </a:defRPr>
            </a:lvl8pPr>
            <a:lvl9pPr marL="3886200" indent="-228600" defTabSz="642938" eaLnBrk="0" fontAlgn="base" hangingPunct="0">
              <a:spcBef>
                <a:spcPct val="0"/>
              </a:spcBef>
              <a:spcAft>
                <a:spcPct val="0"/>
              </a:spcAft>
              <a:defRPr>
                <a:solidFill>
                  <a:schemeClr val="tx1"/>
                </a:solidFill>
                <a:latin typeface="Arial" pitchFamily="34" charset="0"/>
              </a:defRPr>
            </a:lvl9pPr>
          </a:lstStyle>
          <a:p>
            <a:pPr algn="ctr">
              <a:defRPr/>
            </a:pPr>
            <a:r>
              <a:rPr lang="en-GB" altLang="de-DE" sz="2400" b="1" dirty="0" err="1">
                <a:solidFill>
                  <a:schemeClr val="bg1"/>
                </a:solidFill>
                <a:cs typeface="Arial" pitchFamily="34" charset="0"/>
              </a:rPr>
              <a:t>IECEx</a:t>
            </a:r>
            <a:r>
              <a:rPr lang="en-GB" altLang="de-DE" sz="2400" b="1" dirty="0">
                <a:solidFill>
                  <a:schemeClr val="bg1"/>
                </a:solidFill>
                <a:cs typeface="Arial" pitchFamily="34" charset="0"/>
              </a:rPr>
              <a:t> System</a:t>
            </a:r>
          </a:p>
        </p:txBody>
      </p:sp>
      <p:grpSp>
        <p:nvGrpSpPr>
          <p:cNvPr id="26628" name="Group 43">
            <a:extLst>
              <a:ext uri="{FF2B5EF4-FFF2-40B4-BE49-F238E27FC236}">
                <a16:creationId xmlns:a16="http://schemas.microsoft.com/office/drawing/2014/main" id="{516CA5B9-C31F-4AEC-B118-768666D3E4F3}"/>
              </a:ext>
            </a:extLst>
          </p:cNvPr>
          <p:cNvGrpSpPr>
            <a:grpSpLocks/>
          </p:cNvGrpSpPr>
          <p:nvPr/>
        </p:nvGrpSpPr>
        <p:grpSpPr bwMode="auto">
          <a:xfrm>
            <a:off x="1978025" y="1387475"/>
            <a:ext cx="504825" cy="4778375"/>
            <a:chOff x="1978025" y="1844674"/>
            <a:chExt cx="504825" cy="5084334"/>
          </a:xfrm>
        </p:grpSpPr>
        <p:sp>
          <p:nvSpPr>
            <p:cNvPr id="26666" name="Line 3">
              <a:extLst>
                <a:ext uri="{FF2B5EF4-FFF2-40B4-BE49-F238E27FC236}">
                  <a16:creationId xmlns:a16="http://schemas.microsoft.com/office/drawing/2014/main" id="{1E9564BD-2D68-4B25-B72B-D6D0B8B388A0}"/>
                </a:ext>
              </a:extLst>
            </p:cNvPr>
            <p:cNvSpPr>
              <a:spLocks noChangeShapeType="1"/>
            </p:cNvSpPr>
            <p:nvPr/>
          </p:nvSpPr>
          <p:spPr bwMode="auto">
            <a:xfrm flipH="1" flipV="1">
              <a:off x="1978025" y="1844674"/>
              <a:ext cx="3764" cy="508433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26667" name="Line 4">
              <a:extLst>
                <a:ext uri="{FF2B5EF4-FFF2-40B4-BE49-F238E27FC236}">
                  <a16:creationId xmlns:a16="http://schemas.microsoft.com/office/drawing/2014/main" id="{997E25D0-BC2B-4052-8199-0AE9F84C424E}"/>
                </a:ext>
              </a:extLst>
            </p:cNvPr>
            <p:cNvSpPr>
              <a:spLocks noChangeShapeType="1"/>
            </p:cNvSpPr>
            <p:nvPr/>
          </p:nvSpPr>
          <p:spPr bwMode="auto">
            <a:xfrm>
              <a:off x="1978025" y="2322895"/>
              <a:ext cx="504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26668" name="Line 6">
              <a:extLst>
                <a:ext uri="{FF2B5EF4-FFF2-40B4-BE49-F238E27FC236}">
                  <a16:creationId xmlns:a16="http://schemas.microsoft.com/office/drawing/2014/main" id="{8EB5048C-6AC8-43AA-856E-F085C50B375A}"/>
                </a:ext>
              </a:extLst>
            </p:cNvPr>
            <p:cNvSpPr>
              <a:spLocks noChangeShapeType="1"/>
            </p:cNvSpPr>
            <p:nvPr/>
          </p:nvSpPr>
          <p:spPr bwMode="auto">
            <a:xfrm>
              <a:off x="1978025" y="4783281"/>
              <a:ext cx="504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26669" name="Line 10">
              <a:extLst>
                <a:ext uri="{FF2B5EF4-FFF2-40B4-BE49-F238E27FC236}">
                  <a16:creationId xmlns:a16="http://schemas.microsoft.com/office/drawing/2014/main" id="{D5C00778-42CB-4116-8B23-38B641A5BAEF}"/>
                </a:ext>
              </a:extLst>
            </p:cNvPr>
            <p:cNvSpPr>
              <a:spLocks noChangeShapeType="1"/>
            </p:cNvSpPr>
            <p:nvPr/>
          </p:nvSpPr>
          <p:spPr bwMode="auto">
            <a:xfrm>
              <a:off x="1978025" y="5856145"/>
              <a:ext cx="504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grpSp>
      <p:grpSp>
        <p:nvGrpSpPr>
          <p:cNvPr id="7172" name="Group 46">
            <a:extLst>
              <a:ext uri="{FF2B5EF4-FFF2-40B4-BE49-F238E27FC236}">
                <a16:creationId xmlns:a16="http://schemas.microsoft.com/office/drawing/2014/main" id="{56502093-8E5C-4D29-B906-2448F51D20A7}"/>
              </a:ext>
            </a:extLst>
          </p:cNvPr>
          <p:cNvGrpSpPr>
            <a:grpSpLocks/>
          </p:cNvGrpSpPr>
          <p:nvPr/>
        </p:nvGrpSpPr>
        <p:grpSpPr bwMode="auto">
          <a:xfrm>
            <a:off x="2503488" y="3084513"/>
            <a:ext cx="5345112" cy="538162"/>
            <a:chOff x="2489970" y="3577719"/>
            <a:chExt cx="5344032" cy="537710"/>
          </a:xfrm>
        </p:grpSpPr>
        <p:sp>
          <p:nvSpPr>
            <p:cNvPr id="42015" name="Text Box 12">
              <a:extLst>
                <a:ext uri="{FF2B5EF4-FFF2-40B4-BE49-F238E27FC236}">
                  <a16:creationId xmlns:a16="http://schemas.microsoft.com/office/drawing/2014/main" id="{F9110587-5558-4BE8-80C6-13F2E09C5F99}"/>
                </a:ext>
              </a:extLst>
            </p:cNvPr>
            <p:cNvSpPr txBox="1">
              <a:spLocks noChangeArrowheads="1"/>
            </p:cNvSpPr>
            <p:nvPr/>
          </p:nvSpPr>
          <p:spPr bwMode="auto">
            <a:xfrm>
              <a:off x="2489970" y="3582477"/>
              <a:ext cx="3564805" cy="493298"/>
            </a:xfrm>
            <a:prstGeom prst="rect">
              <a:avLst/>
            </a:prstGeom>
            <a:solidFill>
              <a:schemeClr val="accent1">
                <a:lumMod val="40000"/>
                <a:lumOff val="60000"/>
              </a:schemeClr>
            </a:solidFill>
            <a:ln>
              <a:noFill/>
            </a:ln>
            <a:extLst>
              <a:ext uri="{91240B29-F687-4f45-9708-019B960494DF}"/>
            </a:extLst>
          </p:spPr>
          <p:txBody>
            <a:bodyPr lIns="64289" tIns="45558" rIns="45558" bIns="32143"/>
            <a:lstStyle>
              <a:lvl1pPr defTabSz="642938">
                <a:defRPr>
                  <a:solidFill>
                    <a:schemeClr val="tx1"/>
                  </a:solidFill>
                  <a:latin typeface="Arial" pitchFamily="34" charset="0"/>
                </a:defRPr>
              </a:lvl1pPr>
              <a:lvl2pPr marL="742950" indent="-285750" defTabSz="642938">
                <a:defRPr>
                  <a:solidFill>
                    <a:schemeClr val="tx1"/>
                  </a:solidFill>
                  <a:latin typeface="Arial" pitchFamily="34" charset="0"/>
                </a:defRPr>
              </a:lvl2pPr>
              <a:lvl3pPr marL="1143000" indent="-228600" defTabSz="642938">
                <a:defRPr>
                  <a:solidFill>
                    <a:schemeClr val="tx1"/>
                  </a:solidFill>
                  <a:latin typeface="Arial" pitchFamily="34" charset="0"/>
                </a:defRPr>
              </a:lvl3pPr>
              <a:lvl4pPr marL="1600200" indent="-228600" defTabSz="642938">
                <a:defRPr>
                  <a:solidFill>
                    <a:schemeClr val="tx1"/>
                  </a:solidFill>
                  <a:latin typeface="Arial" pitchFamily="34" charset="0"/>
                </a:defRPr>
              </a:lvl4pPr>
              <a:lvl5pPr marL="2057400" indent="-228600" defTabSz="642938">
                <a:defRPr>
                  <a:solidFill>
                    <a:schemeClr val="tx1"/>
                  </a:solidFill>
                  <a:latin typeface="Arial" pitchFamily="34" charset="0"/>
                </a:defRPr>
              </a:lvl5pPr>
              <a:lvl6pPr marL="2514600" indent="-228600" defTabSz="642938" eaLnBrk="0" fontAlgn="base" hangingPunct="0">
                <a:spcBef>
                  <a:spcPct val="0"/>
                </a:spcBef>
                <a:spcAft>
                  <a:spcPct val="0"/>
                </a:spcAft>
                <a:defRPr>
                  <a:solidFill>
                    <a:schemeClr val="tx1"/>
                  </a:solidFill>
                  <a:latin typeface="Arial" pitchFamily="34" charset="0"/>
                </a:defRPr>
              </a:lvl6pPr>
              <a:lvl7pPr marL="2971800" indent="-228600" defTabSz="642938" eaLnBrk="0" fontAlgn="base" hangingPunct="0">
                <a:spcBef>
                  <a:spcPct val="0"/>
                </a:spcBef>
                <a:spcAft>
                  <a:spcPct val="0"/>
                </a:spcAft>
                <a:defRPr>
                  <a:solidFill>
                    <a:schemeClr val="tx1"/>
                  </a:solidFill>
                  <a:latin typeface="Arial" pitchFamily="34" charset="0"/>
                </a:defRPr>
              </a:lvl7pPr>
              <a:lvl8pPr marL="3429000" indent="-228600" defTabSz="642938" eaLnBrk="0" fontAlgn="base" hangingPunct="0">
                <a:spcBef>
                  <a:spcPct val="0"/>
                </a:spcBef>
                <a:spcAft>
                  <a:spcPct val="0"/>
                </a:spcAft>
                <a:defRPr>
                  <a:solidFill>
                    <a:schemeClr val="tx1"/>
                  </a:solidFill>
                  <a:latin typeface="Arial" pitchFamily="34" charset="0"/>
                </a:defRPr>
              </a:lvl8pPr>
              <a:lvl9pPr marL="3886200" indent="-228600" defTabSz="642938" eaLnBrk="0" fontAlgn="base" hangingPunct="0">
                <a:spcBef>
                  <a:spcPct val="0"/>
                </a:spcBef>
                <a:spcAft>
                  <a:spcPct val="0"/>
                </a:spcAft>
                <a:defRPr>
                  <a:solidFill>
                    <a:schemeClr val="tx1"/>
                  </a:solidFill>
                  <a:latin typeface="Arial" pitchFamily="34" charset="0"/>
                </a:defRPr>
              </a:lvl9pPr>
            </a:lstStyle>
            <a:p>
              <a:pPr>
                <a:defRPr/>
              </a:pPr>
              <a:r>
                <a:rPr lang="en-GB" altLang="de-DE" dirty="0">
                  <a:solidFill>
                    <a:schemeClr val="tx2">
                      <a:lumMod val="75000"/>
                    </a:schemeClr>
                  </a:solidFill>
                  <a:cs typeface="Arial" pitchFamily="34" charset="0"/>
                </a:rPr>
                <a:t>IECEx Conformity Mark License</a:t>
              </a:r>
            </a:p>
          </p:txBody>
        </p:sp>
        <p:grpSp>
          <p:nvGrpSpPr>
            <p:cNvPr id="26663" name="Group 33">
              <a:extLst>
                <a:ext uri="{FF2B5EF4-FFF2-40B4-BE49-F238E27FC236}">
                  <a16:creationId xmlns:a16="http://schemas.microsoft.com/office/drawing/2014/main" id="{EAD190B6-E620-48B4-A660-49D65022A477}"/>
                </a:ext>
              </a:extLst>
            </p:cNvPr>
            <p:cNvGrpSpPr>
              <a:grpSpLocks/>
            </p:cNvGrpSpPr>
            <p:nvPr/>
          </p:nvGrpSpPr>
          <p:grpSpPr bwMode="auto">
            <a:xfrm>
              <a:off x="6153151" y="3577719"/>
              <a:ext cx="1680851" cy="537710"/>
              <a:chOff x="6153152" y="3577719"/>
              <a:chExt cx="1680848" cy="537710"/>
            </a:xfrm>
          </p:grpSpPr>
          <p:pic>
            <p:nvPicPr>
              <p:cNvPr id="26664" name="Picture 13" descr="IEC Ex Pantone Logo copy">
                <a:extLst>
                  <a:ext uri="{FF2B5EF4-FFF2-40B4-BE49-F238E27FC236}">
                    <a16:creationId xmlns:a16="http://schemas.microsoft.com/office/drawing/2014/main" id="{A9F57279-08F6-47A8-96C7-07F00F7EA04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65278" y="3577719"/>
                <a:ext cx="1168722" cy="537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65" name="Right Arrow 24">
                <a:extLst>
                  <a:ext uri="{FF2B5EF4-FFF2-40B4-BE49-F238E27FC236}">
                    <a16:creationId xmlns:a16="http://schemas.microsoft.com/office/drawing/2014/main" id="{277CBF93-7CFE-4699-8CEE-72ABDB1FF7A1}"/>
                  </a:ext>
                </a:extLst>
              </p:cNvPr>
              <p:cNvSpPr>
                <a:spLocks noChangeArrowheads="1"/>
              </p:cNvSpPr>
              <p:nvPr/>
            </p:nvSpPr>
            <p:spPr bwMode="auto">
              <a:xfrm>
                <a:off x="6153152" y="3680772"/>
                <a:ext cx="363538" cy="304800"/>
              </a:xfrm>
              <a:prstGeom prst="rightArrow">
                <a:avLst>
                  <a:gd name="adj1" fmla="val 50000"/>
                  <a:gd name="adj2" fmla="val 50094"/>
                </a:avLst>
              </a:prstGeom>
              <a:solidFill>
                <a:srgbClr val="FF0000"/>
              </a:solidFill>
              <a:ln w="12700">
                <a:solidFill>
                  <a:schemeClr val="tx1"/>
                </a:solidFill>
                <a:round/>
                <a:headEnd/>
                <a:tailEnd/>
              </a:ln>
            </p:spPr>
            <p:txBody>
              <a:bodyPr lIns="64289" tIns="45558" rIns="45558" bIns="32143"/>
              <a:lstStyle>
                <a:lvl1pPr defTabSz="642938">
                  <a:defRPr>
                    <a:solidFill>
                      <a:schemeClr val="tx1"/>
                    </a:solidFill>
                    <a:latin typeface="Arial" panose="020B0604020202020204" pitchFamily="34" charset="0"/>
                  </a:defRPr>
                </a:lvl1pPr>
                <a:lvl2pPr marL="742950" indent="-285750" defTabSz="642938">
                  <a:defRPr>
                    <a:solidFill>
                      <a:schemeClr val="tx1"/>
                    </a:solidFill>
                    <a:latin typeface="Arial" panose="020B0604020202020204" pitchFamily="34" charset="0"/>
                  </a:defRPr>
                </a:lvl2pPr>
                <a:lvl3pPr marL="1143000" indent="-228600" defTabSz="642938">
                  <a:defRPr>
                    <a:solidFill>
                      <a:schemeClr val="tx1"/>
                    </a:solidFill>
                    <a:latin typeface="Arial" panose="020B0604020202020204" pitchFamily="34" charset="0"/>
                  </a:defRPr>
                </a:lvl3pPr>
                <a:lvl4pPr marL="1600200" indent="-228600" defTabSz="642938">
                  <a:defRPr>
                    <a:solidFill>
                      <a:schemeClr val="tx1"/>
                    </a:solidFill>
                    <a:latin typeface="Arial" panose="020B0604020202020204" pitchFamily="34" charset="0"/>
                  </a:defRPr>
                </a:lvl4pPr>
                <a:lvl5pPr marL="2057400" indent="-228600" defTabSz="642938">
                  <a:defRPr>
                    <a:solidFill>
                      <a:schemeClr val="tx1"/>
                    </a:solidFill>
                    <a:latin typeface="Arial" panose="020B0604020202020204" pitchFamily="34" charset="0"/>
                  </a:defRPr>
                </a:lvl5pPr>
                <a:lvl6pPr marL="2514600" indent="-228600" defTabSz="642938" eaLnBrk="0" fontAlgn="base" hangingPunct="0">
                  <a:spcBef>
                    <a:spcPct val="0"/>
                  </a:spcBef>
                  <a:spcAft>
                    <a:spcPct val="0"/>
                  </a:spcAft>
                  <a:defRPr>
                    <a:solidFill>
                      <a:schemeClr val="tx1"/>
                    </a:solidFill>
                    <a:latin typeface="Arial" panose="020B0604020202020204" pitchFamily="34" charset="0"/>
                  </a:defRPr>
                </a:lvl6pPr>
                <a:lvl7pPr marL="2971800" indent="-228600" defTabSz="642938" eaLnBrk="0" fontAlgn="base" hangingPunct="0">
                  <a:spcBef>
                    <a:spcPct val="0"/>
                  </a:spcBef>
                  <a:spcAft>
                    <a:spcPct val="0"/>
                  </a:spcAft>
                  <a:defRPr>
                    <a:solidFill>
                      <a:schemeClr val="tx1"/>
                    </a:solidFill>
                    <a:latin typeface="Arial" panose="020B0604020202020204" pitchFamily="34" charset="0"/>
                  </a:defRPr>
                </a:lvl7pPr>
                <a:lvl8pPr marL="3429000" indent="-228600" defTabSz="642938" eaLnBrk="0" fontAlgn="base" hangingPunct="0">
                  <a:spcBef>
                    <a:spcPct val="0"/>
                  </a:spcBef>
                  <a:spcAft>
                    <a:spcPct val="0"/>
                  </a:spcAft>
                  <a:defRPr>
                    <a:solidFill>
                      <a:schemeClr val="tx1"/>
                    </a:solidFill>
                    <a:latin typeface="Arial" panose="020B0604020202020204" pitchFamily="34" charset="0"/>
                  </a:defRPr>
                </a:lvl8pPr>
                <a:lvl9pPr marL="3886200" indent="-228600" defTabSz="642938" eaLnBrk="0" fontAlgn="base" hangingPunct="0">
                  <a:spcBef>
                    <a:spcPct val="0"/>
                  </a:spcBef>
                  <a:spcAft>
                    <a:spcPct val="0"/>
                  </a:spcAft>
                  <a:defRPr>
                    <a:solidFill>
                      <a:schemeClr val="tx1"/>
                    </a:solidFill>
                    <a:latin typeface="Arial" panose="020B0604020202020204" pitchFamily="34" charset="0"/>
                  </a:defRPr>
                </a:lvl9pPr>
              </a:lstStyle>
              <a:p>
                <a:pPr algn="ctr"/>
                <a:endParaRPr lang="de-DE" altLang="de-DE" sz="2000" b="1">
                  <a:ea typeface="MS PGothic" panose="020B0600070205080204" pitchFamily="34" charset="-128"/>
                </a:endParaRPr>
              </a:p>
            </p:txBody>
          </p:sp>
        </p:grpSp>
      </p:grpSp>
      <p:grpSp>
        <p:nvGrpSpPr>
          <p:cNvPr id="7173" name="Group 48">
            <a:extLst>
              <a:ext uri="{FF2B5EF4-FFF2-40B4-BE49-F238E27FC236}">
                <a16:creationId xmlns:a16="http://schemas.microsoft.com/office/drawing/2014/main" id="{9075A9DC-97E0-42B7-9BB4-0A93318B0B74}"/>
              </a:ext>
            </a:extLst>
          </p:cNvPr>
          <p:cNvGrpSpPr>
            <a:grpSpLocks/>
          </p:cNvGrpSpPr>
          <p:nvPr/>
        </p:nvGrpSpPr>
        <p:grpSpPr bwMode="auto">
          <a:xfrm>
            <a:off x="2484438" y="4724400"/>
            <a:ext cx="5243512" cy="874713"/>
            <a:chOff x="2524350" y="5477931"/>
            <a:chExt cx="5243750" cy="874314"/>
          </a:xfrm>
        </p:grpSpPr>
        <p:sp>
          <p:nvSpPr>
            <p:cNvPr id="26658" name="Text Box 9">
              <a:extLst>
                <a:ext uri="{FF2B5EF4-FFF2-40B4-BE49-F238E27FC236}">
                  <a16:creationId xmlns:a16="http://schemas.microsoft.com/office/drawing/2014/main" id="{CBAF0A8F-9174-4FCD-A42F-F15D491D76D9}"/>
                </a:ext>
              </a:extLst>
            </p:cNvPr>
            <p:cNvSpPr txBox="1">
              <a:spLocks noChangeArrowheads="1"/>
            </p:cNvSpPr>
            <p:nvPr/>
          </p:nvSpPr>
          <p:spPr bwMode="auto">
            <a:xfrm>
              <a:off x="2524350" y="5556136"/>
              <a:ext cx="3585837" cy="772034"/>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4289" tIns="45558" rIns="45558" bIns="32143"/>
            <a:lstStyle>
              <a:lvl1pPr defTabSz="642938">
                <a:defRPr>
                  <a:solidFill>
                    <a:schemeClr val="tx1"/>
                  </a:solidFill>
                  <a:latin typeface="Arial" panose="020B0604020202020204" pitchFamily="34" charset="0"/>
                </a:defRPr>
              </a:lvl1pPr>
              <a:lvl2pPr marL="742950" indent="-285750" defTabSz="642938">
                <a:defRPr>
                  <a:solidFill>
                    <a:schemeClr val="tx1"/>
                  </a:solidFill>
                  <a:latin typeface="Arial" panose="020B0604020202020204" pitchFamily="34" charset="0"/>
                </a:defRPr>
              </a:lvl2pPr>
              <a:lvl3pPr marL="1143000" indent="-228600" defTabSz="642938">
                <a:defRPr>
                  <a:solidFill>
                    <a:schemeClr val="tx1"/>
                  </a:solidFill>
                  <a:latin typeface="Arial" panose="020B0604020202020204" pitchFamily="34" charset="0"/>
                </a:defRPr>
              </a:lvl3pPr>
              <a:lvl4pPr marL="1600200" indent="-228600" defTabSz="642938">
                <a:defRPr>
                  <a:solidFill>
                    <a:schemeClr val="tx1"/>
                  </a:solidFill>
                  <a:latin typeface="Arial" panose="020B0604020202020204" pitchFamily="34" charset="0"/>
                </a:defRPr>
              </a:lvl4pPr>
              <a:lvl5pPr marL="2057400" indent="-228600" defTabSz="642938">
                <a:defRPr>
                  <a:solidFill>
                    <a:schemeClr val="tx1"/>
                  </a:solidFill>
                  <a:latin typeface="Arial" panose="020B0604020202020204" pitchFamily="34" charset="0"/>
                </a:defRPr>
              </a:lvl5pPr>
              <a:lvl6pPr marL="2514600" indent="-228600" defTabSz="642938" eaLnBrk="0" fontAlgn="base" hangingPunct="0">
                <a:spcBef>
                  <a:spcPct val="0"/>
                </a:spcBef>
                <a:spcAft>
                  <a:spcPct val="0"/>
                </a:spcAft>
                <a:defRPr>
                  <a:solidFill>
                    <a:schemeClr val="tx1"/>
                  </a:solidFill>
                  <a:latin typeface="Arial" panose="020B0604020202020204" pitchFamily="34" charset="0"/>
                </a:defRPr>
              </a:lvl6pPr>
              <a:lvl7pPr marL="2971800" indent="-228600" defTabSz="642938" eaLnBrk="0" fontAlgn="base" hangingPunct="0">
                <a:spcBef>
                  <a:spcPct val="0"/>
                </a:spcBef>
                <a:spcAft>
                  <a:spcPct val="0"/>
                </a:spcAft>
                <a:defRPr>
                  <a:solidFill>
                    <a:schemeClr val="tx1"/>
                  </a:solidFill>
                  <a:latin typeface="Arial" panose="020B0604020202020204" pitchFamily="34" charset="0"/>
                </a:defRPr>
              </a:lvl7pPr>
              <a:lvl8pPr marL="3429000" indent="-228600" defTabSz="642938" eaLnBrk="0" fontAlgn="base" hangingPunct="0">
                <a:spcBef>
                  <a:spcPct val="0"/>
                </a:spcBef>
                <a:spcAft>
                  <a:spcPct val="0"/>
                </a:spcAft>
                <a:defRPr>
                  <a:solidFill>
                    <a:schemeClr val="tx1"/>
                  </a:solidFill>
                  <a:latin typeface="Arial" panose="020B0604020202020204" pitchFamily="34" charset="0"/>
                </a:defRPr>
              </a:lvl8pPr>
              <a:lvl9pPr marL="3886200" indent="-228600" defTabSz="642938" eaLnBrk="0" fontAlgn="base" hangingPunct="0">
                <a:spcBef>
                  <a:spcPct val="0"/>
                </a:spcBef>
                <a:spcAft>
                  <a:spcPct val="0"/>
                </a:spcAft>
                <a:defRPr>
                  <a:solidFill>
                    <a:schemeClr val="tx1"/>
                  </a:solidFill>
                  <a:latin typeface="Arial" panose="020B0604020202020204" pitchFamily="34" charset="0"/>
                </a:defRPr>
              </a:lvl9pPr>
            </a:lstStyle>
            <a:p>
              <a:r>
                <a:rPr lang="en-GB" altLang="de-DE">
                  <a:solidFill>
                    <a:srgbClr val="17375E"/>
                  </a:solidFill>
                  <a:cs typeface="Arial" panose="020B0604020202020204" pitchFamily="34" charset="0"/>
                </a:rPr>
                <a:t>IECEx Certificate of Personal  Competence Scheme (CoPC) </a:t>
              </a:r>
              <a:endParaRPr lang="en-GB" altLang="de-DE" sz="1600">
                <a:solidFill>
                  <a:srgbClr val="17375E"/>
                </a:solidFill>
                <a:cs typeface="Arial" panose="020B0604020202020204" pitchFamily="34" charset="0"/>
              </a:endParaRPr>
            </a:p>
          </p:txBody>
        </p:sp>
        <p:grpSp>
          <p:nvGrpSpPr>
            <p:cNvPr id="26659" name="Group 35">
              <a:extLst>
                <a:ext uri="{FF2B5EF4-FFF2-40B4-BE49-F238E27FC236}">
                  <a16:creationId xmlns:a16="http://schemas.microsoft.com/office/drawing/2014/main" id="{FF8691E2-6A92-4AA8-92CC-1CB293ED5F24}"/>
                </a:ext>
              </a:extLst>
            </p:cNvPr>
            <p:cNvGrpSpPr>
              <a:grpSpLocks/>
            </p:cNvGrpSpPr>
            <p:nvPr/>
          </p:nvGrpSpPr>
          <p:grpSpPr bwMode="auto">
            <a:xfrm>
              <a:off x="6182917" y="5477931"/>
              <a:ext cx="1585183" cy="874314"/>
              <a:chOff x="6183146" y="5477932"/>
              <a:chExt cx="1585147" cy="874314"/>
            </a:xfrm>
          </p:grpSpPr>
          <p:pic>
            <p:nvPicPr>
              <p:cNvPr id="26" name="Picture 17">
                <a:extLst>
                  <a:ext uri="{FF2B5EF4-FFF2-40B4-BE49-F238E27FC236}">
                    <a16:creationId xmlns:a16="http://schemas.microsoft.com/office/drawing/2014/main" id="{E3B8AA9A-6FB4-4329-B094-668FEC266136}"/>
                  </a:ext>
                </a:extLst>
              </p:cNvPr>
              <p:cNvPicPr>
                <a:picLocks noChangeAspect="1" noChangeArrowheads="1"/>
              </p:cNvPicPr>
              <p:nvPr/>
            </p:nvPicPr>
            <p:blipFill>
              <a:blip r:embed="rId3" cstate="print"/>
              <a:srcRect/>
              <a:stretch>
                <a:fillRect/>
              </a:stretch>
            </p:blipFill>
            <p:spPr bwMode="auto">
              <a:xfrm>
                <a:off x="6652693" y="5477932"/>
                <a:ext cx="1115600" cy="874314"/>
              </a:xfrm>
              <a:prstGeom prst="flowChartDocument">
                <a:avLst/>
              </a:prstGeom>
              <a:noFill/>
              <a:ln w="9525" algn="ctr">
                <a:solidFill>
                  <a:srgbClr val="5A5A5A"/>
                </a:solidFill>
                <a:miter lim="800000"/>
                <a:headEnd/>
                <a:tailEnd/>
              </a:ln>
            </p:spPr>
          </p:pic>
          <p:sp>
            <p:nvSpPr>
              <p:cNvPr id="26661" name="Right Arrow 24">
                <a:extLst>
                  <a:ext uri="{FF2B5EF4-FFF2-40B4-BE49-F238E27FC236}">
                    <a16:creationId xmlns:a16="http://schemas.microsoft.com/office/drawing/2014/main" id="{5C29DE38-477F-4923-855B-D50F67543B3A}"/>
                  </a:ext>
                </a:extLst>
              </p:cNvPr>
              <p:cNvSpPr>
                <a:spLocks noChangeArrowheads="1"/>
              </p:cNvSpPr>
              <p:nvPr/>
            </p:nvSpPr>
            <p:spPr bwMode="auto">
              <a:xfrm>
                <a:off x="6183146" y="5736850"/>
                <a:ext cx="363538" cy="304800"/>
              </a:xfrm>
              <a:prstGeom prst="rightArrow">
                <a:avLst>
                  <a:gd name="adj1" fmla="val 50000"/>
                  <a:gd name="adj2" fmla="val 50094"/>
                </a:avLst>
              </a:prstGeom>
              <a:solidFill>
                <a:srgbClr val="FF0000"/>
              </a:solidFill>
              <a:ln w="12700">
                <a:solidFill>
                  <a:schemeClr val="tx1"/>
                </a:solidFill>
                <a:round/>
                <a:headEnd/>
                <a:tailEnd/>
              </a:ln>
            </p:spPr>
            <p:txBody>
              <a:bodyPr lIns="64289" tIns="45558" rIns="45558" bIns="32143"/>
              <a:lstStyle>
                <a:lvl1pPr defTabSz="642938">
                  <a:defRPr>
                    <a:solidFill>
                      <a:schemeClr val="tx1"/>
                    </a:solidFill>
                    <a:latin typeface="Arial" panose="020B0604020202020204" pitchFamily="34" charset="0"/>
                  </a:defRPr>
                </a:lvl1pPr>
                <a:lvl2pPr marL="742950" indent="-285750" defTabSz="642938">
                  <a:defRPr>
                    <a:solidFill>
                      <a:schemeClr val="tx1"/>
                    </a:solidFill>
                    <a:latin typeface="Arial" panose="020B0604020202020204" pitchFamily="34" charset="0"/>
                  </a:defRPr>
                </a:lvl2pPr>
                <a:lvl3pPr marL="1143000" indent="-228600" defTabSz="642938">
                  <a:defRPr>
                    <a:solidFill>
                      <a:schemeClr val="tx1"/>
                    </a:solidFill>
                    <a:latin typeface="Arial" panose="020B0604020202020204" pitchFamily="34" charset="0"/>
                  </a:defRPr>
                </a:lvl3pPr>
                <a:lvl4pPr marL="1600200" indent="-228600" defTabSz="642938">
                  <a:defRPr>
                    <a:solidFill>
                      <a:schemeClr val="tx1"/>
                    </a:solidFill>
                    <a:latin typeface="Arial" panose="020B0604020202020204" pitchFamily="34" charset="0"/>
                  </a:defRPr>
                </a:lvl4pPr>
                <a:lvl5pPr marL="2057400" indent="-228600" defTabSz="642938">
                  <a:defRPr>
                    <a:solidFill>
                      <a:schemeClr val="tx1"/>
                    </a:solidFill>
                    <a:latin typeface="Arial" panose="020B0604020202020204" pitchFamily="34" charset="0"/>
                  </a:defRPr>
                </a:lvl5pPr>
                <a:lvl6pPr marL="2514600" indent="-228600" defTabSz="642938" eaLnBrk="0" fontAlgn="base" hangingPunct="0">
                  <a:spcBef>
                    <a:spcPct val="0"/>
                  </a:spcBef>
                  <a:spcAft>
                    <a:spcPct val="0"/>
                  </a:spcAft>
                  <a:defRPr>
                    <a:solidFill>
                      <a:schemeClr val="tx1"/>
                    </a:solidFill>
                    <a:latin typeface="Arial" panose="020B0604020202020204" pitchFamily="34" charset="0"/>
                  </a:defRPr>
                </a:lvl6pPr>
                <a:lvl7pPr marL="2971800" indent="-228600" defTabSz="642938" eaLnBrk="0" fontAlgn="base" hangingPunct="0">
                  <a:spcBef>
                    <a:spcPct val="0"/>
                  </a:spcBef>
                  <a:spcAft>
                    <a:spcPct val="0"/>
                  </a:spcAft>
                  <a:defRPr>
                    <a:solidFill>
                      <a:schemeClr val="tx1"/>
                    </a:solidFill>
                    <a:latin typeface="Arial" panose="020B0604020202020204" pitchFamily="34" charset="0"/>
                  </a:defRPr>
                </a:lvl7pPr>
                <a:lvl8pPr marL="3429000" indent="-228600" defTabSz="642938" eaLnBrk="0" fontAlgn="base" hangingPunct="0">
                  <a:spcBef>
                    <a:spcPct val="0"/>
                  </a:spcBef>
                  <a:spcAft>
                    <a:spcPct val="0"/>
                  </a:spcAft>
                  <a:defRPr>
                    <a:solidFill>
                      <a:schemeClr val="tx1"/>
                    </a:solidFill>
                    <a:latin typeface="Arial" panose="020B0604020202020204" pitchFamily="34" charset="0"/>
                  </a:defRPr>
                </a:lvl8pPr>
                <a:lvl9pPr marL="3886200" indent="-228600" defTabSz="642938" eaLnBrk="0" fontAlgn="base" hangingPunct="0">
                  <a:spcBef>
                    <a:spcPct val="0"/>
                  </a:spcBef>
                  <a:spcAft>
                    <a:spcPct val="0"/>
                  </a:spcAft>
                  <a:defRPr>
                    <a:solidFill>
                      <a:schemeClr val="tx1"/>
                    </a:solidFill>
                    <a:latin typeface="Arial" panose="020B0604020202020204" pitchFamily="34" charset="0"/>
                  </a:defRPr>
                </a:lvl9pPr>
              </a:lstStyle>
              <a:p>
                <a:pPr algn="ctr"/>
                <a:endParaRPr lang="de-DE" altLang="de-DE" sz="2000" b="1">
                  <a:ea typeface="MS PGothic" panose="020B0600070205080204" pitchFamily="34" charset="-128"/>
                </a:endParaRPr>
              </a:p>
            </p:txBody>
          </p:sp>
        </p:grpSp>
      </p:grpSp>
      <p:grpSp>
        <p:nvGrpSpPr>
          <p:cNvPr id="7174" name="Group 45">
            <a:extLst>
              <a:ext uri="{FF2B5EF4-FFF2-40B4-BE49-F238E27FC236}">
                <a16:creationId xmlns:a16="http://schemas.microsoft.com/office/drawing/2014/main" id="{F6AC782D-4753-4561-9755-7132B5901507}"/>
              </a:ext>
            </a:extLst>
          </p:cNvPr>
          <p:cNvGrpSpPr>
            <a:grpSpLocks/>
          </p:cNvGrpSpPr>
          <p:nvPr/>
        </p:nvGrpSpPr>
        <p:grpSpPr bwMode="auto">
          <a:xfrm>
            <a:off x="2482850" y="1138238"/>
            <a:ext cx="4457700" cy="1538287"/>
            <a:chOff x="2482850" y="1595622"/>
            <a:chExt cx="4458153" cy="1538286"/>
          </a:xfrm>
        </p:grpSpPr>
        <p:grpSp>
          <p:nvGrpSpPr>
            <p:cNvPr id="26650" name="Group 42">
              <a:extLst>
                <a:ext uri="{FF2B5EF4-FFF2-40B4-BE49-F238E27FC236}">
                  <a16:creationId xmlns:a16="http://schemas.microsoft.com/office/drawing/2014/main" id="{2E5C8C30-3C43-42A8-AB79-3A90F260BDD1}"/>
                </a:ext>
              </a:extLst>
            </p:cNvPr>
            <p:cNvGrpSpPr>
              <a:grpSpLocks/>
            </p:cNvGrpSpPr>
            <p:nvPr/>
          </p:nvGrpSpPr>
          <p:grpSpPr bwMode="auto">
            <a:xfrm>
              <a:off x="6042055" y="1595622"/>
              <a:ext cx="898948" cy="1538286"/>
              <a:chOff x="6042055" y="1595622"/>
              <a:chExt cx="898948" cy="1538286"/>
            </a:xfrm>
          </p:grpSpPr>
          <p:sp>
            <p:nvSpPr>
              <p:cNvPr id="26653" name="Line 4">
                <a:extLst>
                  <a:ext uri="{FF2B5EF4-FFF2-40B4-BE49-F238E27FC236}">
                    <a16:creationId xmlns:a16="http://schemas.microsoft.com/office/drawing/2014/main" id="{6B396379-F675-4FC5-931A-3504CFBCFB02}"/>
                  </a:ext>
                </a:extLst>
              </p:cNvPr>
              <p:cNvSpPr>
                <a:spLocks noChangeShapeType="1"/>
              </p:cNvSpPr>
              <p:nvPr/>
            </p:nvSpPr>
            <p:spPr bwMode="auto">
              <a:xfrm>
                <a:off x="6432580" y="2375991"/>
                <a:ext cx="5048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4289" tIns="45558" rIns="45558" bIns="32143"/>
              <a:lstStyle/>
              <a:p>
                <a:endParaRPr lang="en-AU"/>
              </a:p>
            </p:txBody>
          </p:sp>
          <p:sp>
            <p:nvSpPr>
              <p:cNvPr id="26654" name="Line 4">
                <a:extLst>
                  <a:ext uri="{FF2B5EF4-FFF2-40B4-BE49-F238E27FC236}">
                    <a16:creationId xmlns:a16="http://schemas.microsoft.com/office/drawing/2014/main" id="{FBDA22DF-D25D-4DEE-93CF-EB5DEE6AF343}"/>
                  </a:ext>
                </a:extLst>
              </p:cNvPr>
              <p:cNvSpPr>
                <a:spLocks noChangeShapeType="1"/>
              </p:cNvSpPr>
              <p:nvPr/>
            </p:nvSpPr>
            <p:spPr bwMode="auto">
              <a:xfrm>
                <a:off x="6436178" y="3132320"/>
                <a:ext cx="5048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4289" tIns="45558" rIns="45558" bIns="32143"/>
              <a:lstStyle/>
              <a:p>
                <a:endParaRPr lang="en-AU"/>
              </a:p>
            </p:txBody>
          </p:sp>
          <p:sp>
            <p:nvSpPr>
              <p:cNvPr id="26655" name="Line 4">
                <a:extLst>
                  <a:ext uri="{FF2B5EF4-FFF2-40B4-BE49-F238E27FC236}">
                    <a16:creationId xmlns:a16="http://schemas.microsoft.com/office/drawing/2014/main" id="{CE7DECE4-3B8C-433B-89B8-1BBCFC96F6D3}"/>
                  </a:ext>
                </a:extLst>
              </p:cNvPr>
              <p:cNvSpPr>
                <a:spLocks noChangeShapeType="1"/>
              </p:cNvSpPr>
              <p:nvPr/>
            </p:nvSpPr>
            <p:spPr bwMode="auto">
              <a:xfrm>
                <a:off x="6432584" y="1599704"/>
                <a:ext cx="5048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4289" tIns="45558" rIns="45558" bIns="32143"/>
              <a:lstStyle/>
              <a:p>
                <a:endParaRPr lang="en-AU"/>
              </a:p>
            </p:txBody>
          </p:sp>
          <p:sp>
            <p:nvSpPr>
              <p:cNvPr id="26656" name="Line 17">
                <a:extLst>
                  <a:ext uri="{FF2B5EF4-FFF2-40B4-BE49-F238E27FC236}">
                    <a16:creationId xmlns:a16="http://schemas.microsoft.com/office/drawing/2014/main" id="{2FB76764-C69D-446E-B84C-43C08E66DC47}"/>
                  </a:ext>
                </a:extLst>
              </p:cNvPr>
              <p:cNvSpPr>
                <a:spLocks noChangeShapeType="1"/>
              </p:cNvSpPr>
              <p:nvPr/>
            </p:nvSpPr>
            <p:spPr bwMode="auto">
              <a:xfrm flipH="1">
                <a:off x="6429375" y="1595622"/>
                <a:ext cx="3175" cy="1538286"/>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4289" tIns="45558" rIns="45558" bIns="32143"/>
              <a:lstStyle/>
              <a:p>
                <a:endParaRPr lang="en-AU"/>
              </a:p>
            </p:txBody>
          </p:sp>
          <p:sp>
            <p:nvSpPr>
              <p:cNvPr id="26657" name="Line 4">
                <a:extLst>
                  <a:ext uri="{FF2B5EF4-FFF2-40B4-BE49-F238E27FC236}">
                    <a16:creationId xmlns:a16="http://schemas.microsoft.com/office/drawing/2014/main" id="{6C809D3B-AAE4-4AFC-BD08-6ACF9F45173B}"/>
                  </a:ext>
                </a:extLst>
              </p:cNvPr>
              <p:cNvSpPr>
                <a:spLocks noChangeShapeType="1"/>
              </p:cNvSpPr>
              <p:nvPr/>
            </p:nvSpPr>
            <p:spPr bwMode="auto">
              <a:xfrm>
                <a:off x="6042055" y="2377777"/>
                <a:ext cx="504825"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lIns="64289" tIns="45558" rIns="45558" bIns="32143"/>
              <a:lstStyle/>
              <a:p>
                <a:endParaRPr lang="en-AU"/>
              </a:p>
            </p:txBody>
          </p:sp>
        </p:grpSp>
        <p:sp>
          <p:nvSpPr>
            <p:cNvPr id="26651" name="Text Box 5">
              <a:extLst>
                <a:ext uri="{FF2B5EF4-FFF2-40B4-BE49-F238E27FC236}">
                  <a16:creationId xmlns:a16="http://schemas.microsoft.com/office/drawing/2014/main" id="{DDF4518F-ED9C-4FB3-822B-D2144C72CFB3}"/>
                </a:ext>
              </a:extLst>
            </p:cNvPr>
            <p:cNvSpPr txBox="1">
              <a:spLocks noChangeArrowheads="1"/>
            </p:cNvSpPr>
            <p:nvPr/>
          </p:nvSpPr>
          <p:spPr bwMode="auto">
            <a:xfrm>
              <a:off x="2482850" y="2026032"/>
              <a:ext cx="3565525" cy="728663"/>
            </a:xfrm>
            <a:prstGeom prst="rect">
              <a:avLst/>
            </a:prstGeom>
            <a:solidFill>
              <a:srgbClr val="9FA6DD"/>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4289" tIns="45558" rIns="45558" bIns="32143"/>
            <a:lstStyle>
              <a:lvl1pPr defTabSz="642938">
                <a:defRPr>
                  <a:solidFill>
                    <a:schemeClr val="tx1"/>
                  </a:solidFill>
                  <a:latin typeface="Arial" panose="020B0604020202020204" pitchFamily="34" charset="0"/>
                </a:defRPr>
              </a:lvl1pPr>
              <a:lvl2pPr marL="742950" indent="-285750" defTabSz="642938">
                <a:defRPr>
                  <a:solidFill>
                    <a:schemeClr val="tx1"/>
                  </a:solidFill>
                  <a:latin typeface="Arial" panose="020B0604020202020204" pitchFamily="34" charset="0"/>
                </a:defRPr>
              </a:lvl2pPr>
              <a:lvl3pPr marL="1143000" indent="-228600" defTabSz="642938">
                <a:defRPr>
                  <a:solidFill>
                    <a:schemeClr val="tx1"/>
                  </a:solidFill>
                  <a:latin typeface="Arial" panose="020B0604020202020204" pitchFamily="34" charset="0"/>
                </a:defRPr>
              </a:lvl3pPr>
              <a:lvl4pPr marL="1600200" indent="-228600" defTabSz="642938">
                <a:defRPr>
                  <a:solidFill>
                    <a:schemeClr val="tx1"/>
                  </a:solidFill>
                  <a:latin typeface="Arial" panose="020B0604020202020204" pitchFamily="34" charset="0"/>
                </a:defRPr>
              </a:lvl4pPr>
              <a:lvl5pPr marL="2057400" indent="-228600" defTabSz="642938">
                <a:defRPr>
                  <a:solidFill>
                    <a:schemeClr val="tx1"/>
                  </a:solidFill>
                  <a:latin typeface="Arial" panose="020B0604020202020204" pitchFamily="34" charset="0"/>
                </a:defRPr>
              </a:lvl5pPr>
              <a:lvl6pPr marL="2514600" indent="-228600" defTabSz="642938" eaLnBrk="0" fontAlgn="base" hangingPunct="0">
                <a:spcBef>
                  <a:spcPct val="0"/>
                </a:spcBef>
                <a:spcAft>
                  <a:spcPct val="0"/>
                </a:spcAft>
                <a:defRPr>
                  <a:solidFill>
                    <a:schemeClr val="tx1"/>
                  </a:solidFill>
                  <a:latin typeface="Arial" panose="020B0604020202020204" pitchFamily="34" charset="0"/>
                </a:defRPr>
              </a:lvl6pPr>
              <a:lvl7pPr marL="2971800" indent="-228600" defTabSz="642938" eaLnBrk="0" fontAlgn="base" hangingPunct="0">
                <a:spcBef>
                  <a:spcPct val="0"/>
                </a:spcBef>
                <a:spcAft>
                  <a:spcPct val="0"/>
                </a:spcAft>
                <a:defRPr>
                  <a:solidFill>
                    <a:schemeClr val="tx1"/>
                  </a:solidFill>
                  <a:latin typeface="Arial" panose="020B0604020202020204" pitchFamily="34" charset="0"/>
                </a:defRPr>
              </a:lvl7pPr>
              <a:lvl8pPr marL="3429000" indent="-228600" defTabSz="642938" eaLnBrk="0" fontAlgn="base" hangingPunct="0">
                <a:spcBef>
                  <a:spcPct val="0"/>
                </a:spcBef>
                <a:spcAft>
                  <a:spcPct val="0"/>
                </a:spcAft>
                <a:defRPr>
                  <a:solidFill>
                    <a:schemeClr val="tx1"/>
                  </a:solidFill>
                  <a:latin typeface="Arial" panose="020B0604020202020204" pitchFamily="34" charset="0"/>
                </a:defRPr>
              </a:lvl8pPr>
              <a:lvl9pPr marL="3886200" indent="-228600" defTabSz="642938" eaLnBrk="0" fontAlgn="base" hangingPunct="0">
                <a:spcBef>
                  <a:spcPct val="0"/>
                </a:spcBef>
                <a:spcAft>
                  <a:spcPct val="0"/>
                </a:spcAft>
                <a:defRPr>
                  <a:solidFill>
                    <a:schemeClr val="tx1"/>
                  </a:solidFill>
                  <a:latin typeface="Arial" panose="020B0604020202020204" pitchFamily="34" charset="0"/>
                </a:defRPr>
              </a:lvl9pPr>
            </a:lstStyle>
            <a:p>
              <a:r>
                <a:rPr lang="en-GB" altLang="de-DE">
                  <a:ea typeface="MS PGothic" panose="020B0600070205080204" pitchFamily="34" charset="-128"/>
                  <a:cs typeface="Arial" panose="020B0604020202020204" pitchFamily="34" charset="0"/>
                </a:rPr>
                <a:t>IECEx Equipment Scheme</a:t>
              </a:r>
            </a:p>
            <a:p>
              <a:r>
                <a:rPr lang="en-GB" altLang="de-DE">
                  <a:ea typeface="MS PGothic" panose="020B0600070205080204" pitchFamily="34" charset="-128"/>
                  <a:cs typeface="Arial" panose="020B0604020202020204" pitchFamily="34" charset="0"/>
                </a:rPr>
                <a:t>Certification of Ex Equipment</a:t>
              </a:r>
            </a:p>
          </p:txBody>
        </p:sp>
        <p:sp>
          <p:nvSpPr>
            <p:cNvPr id="42001" name="Text Box 5">
              <a:extLst>
                <a:ext uri="{FF2B5EF4-FFF2-40B4-BE49-F238E27FC236}">
                  <a16:creationId xmlns:a16="http://schemas.microsoft.com/office/drawing/2014/main" id="{77E51878-6186-4260-B7B2-F0E65D871210}"/>
                </a:ext>
              </a:extLst>
            </p:cNvPr>
            <p:cNvSpPr txBox="1">
              <a:spLocks noChangeArrowheads="1"/>
            </p:cNvSpPr>
            <p:nvPr/>
          </p:nvSpPr>
          <p:spPr bwMode="auto">
            <a:xfrm>
              <a:off x="2484438" y="2033772"/>
              <a:ext cx="3565887" cy="728662"/>
            </a:xfrm>
            <a:prstGeom prst="rect">
              <a:avLst/>
            </a:prstGeom>
            <a:solidFill>
              <a:schemeClr val="accent1">
                <a:lumMod val="40000"/>
                <a:lumOff val="60000"/>
              </a:schemeClr>
            </a:solidFill>
            <a:ln>
              <a:noFill/>
            </a:ln>
            <a:extLst>
              <a:ext uri="{91240B29-F687-4f45-9708-019B960494DF}"/>
            </a:extLst>
          </p:spPr>
          <p:txBody>
            <a:bodyPr lIns="64289" tIns="45558" rIns="45558" bIns="32143"/>
            <a:lstStyle>
              <a:lvl1pPr defTabSz="642938">
                <a:defRPr>
                  <a:solidFill>
                    <a:schemeClr val="tx1"/>
                  </a:solidFill>
                  <a:latin typeface="Arial" pitchFamily="34" charset="0"/>
                </a:defRPr>
              </a:lvl1pPr>
              <a:lvl2pPr marL="742950" indent="-285750" defTabSz="642938">
                <a:defRPr>
                  <a:solidFill>
                    <a:schemeClr val="tx1"/>
                  </a:solidFill>
                  <a:latin typeface="Arial" pitchFamily="34" charset="0"/>
                </a:defRPr>
              </a:lvl2pPr>
              <a:lvl3pPr marL="1143000" indent="-228600" defTabSz="642938">
                <a:defRPr>
                  <a:solidFill>
                    <a:schemeClr val="tx1"/>
                  </a:solidFill>
                  <a:latin typeface="Arial" pitchFamily="34" charset="0"/>
                </a:defRPr>
              </a:lvl3pPr>
              <a:lvl4pPr marL="1600200" indent="-228600" defTabSz="642938">
                <a:defRPr>
                  <a:solidFill>
                    <a:schemeClr val="tx1"/>
                  </a:solidFill>
                  <a:latin typeface="Arial" pitchFamily="34" charset="0"/>
                </a:defRPr>
              </a:lvl4pPr>
              <a:lvl5pPr marL="2057400" indent="-228600" defTabSz="642938">
                <a:defRPr>
                  <a:solidFill>
                    <a:schemeClr val="tx1"/>
                  </a:solidFill>
                  <a:latin typeface="Arial" pitchFamily="34" charset="0"/>
                </a:defRPr>
              </a:lvl5pPr>
              <a:lvl6pPr marL="2514600" indent="-228600" defTabSz="642938" eaLnBrk="0" fontAlgn="base" hangingPunct="0">
                <a:spcBef>
                  <a:spcPct val="0"/>
                </a:spcBef>
                <a:spcAft>
                  <a:spcPct val="0"/>
                </a:spcAft>
                <a:defRPr>
                  <a:solidFill>
                    <a:schemeClr val="tx1"/>
                  </a:solidFill>
                  <a:latin typeface="Arial" pitchFamily="34" charset="0"/>
                </a:defRPr>
              </a:lvl6pPr>
              <a:lvl7pPr marL="2971800" indent="-228600" defTabSz="642938" eaLnBrk="0" fontAlgn="base" hangingPunct="0">
                <a:spcBef>
                  <a:spcPct val="0"/>
                </a:spcBef>
                <a:spcAft>
                  <a:spcPct val="0"/>
                </a:spcAft>
                <a:defRPr>
                  <a:solidFill>
                    <a:schemeClr val="tx1"/>
                  </a:solidFill>
                  <a:latin typeface="Arial" pitchFamily="34" charset="0"/>
                </a:defRPr>
              </a:lvl7pPr>
              <a:lvl8pPr marL="3429000" indent="-228600" defTabSz="642938" eaLnBrk="0" fontAlgn="base" hangingPunct="0">
                <a:spcBef>
                  <a:spcPct val="0"/>
                </a:spcBef>
                <a:spcAft>
                  <a:spcPct val="0"/>
                </a:spcAft>
                <a:defRPr>
                  <a:solidFill>
                    <a:schemeClr val="tx1"/>
                  </a:solidFill>
                  <a:latin typeface="Arial" pitchFamily="34" charset="0"/>
                </a:defRPr>
              </a:lvl8pPr>
              <a:lvl9pPr marL="3886200" indent="-228600" defTabSz="642938" eaLnBrk="0" fontAlgn="base" hangingPunct="0">
                <a:spcBef>
                  <a:spcPct val="0"/>
                </a:spcBef>
                <a:spcAft>
                  <a:spcPct val="0"/>
                </a:spcAft>
                <a:defRPr>
                  <a:solidFill>
                    <a:schemeClr val="tx1"/>
                  </a:solidFill>
                  <a:latin typeface="Arial" pitchFamily="34" charset="0"/>
                </a:defRPr>
              </a:lvl9pPr>
            </a:lstStyle>
            <a:p>
              <a:pPr>
                <a:defRPr/>
              </a:pPr>
              <a:r>
                <a:rPr lang="en-GB" altLang="de-DE" dirty="0">
                  <a:solidFill>
                    <a:schemeClr val="tx2">
                      <a:lumMod val="75000"/>
                    </a:schemeClr>
                  </a:solidFill>
                  <a:cs typeface="Arial" pitchFamily="34" charset="0"/>
                </a:rPr>
                <a:t>IECEx Equipment Scheme</a:t>
              </a:r>
            </a:p>
            <a:p>
              <a:pPr>
                <a:defRPr/>
              </a:pPr>
              <a:r>
                <a:rPr lang="en-GB" altLang="de-DE" sz="1400" dirty="0">
                  <a:solidFill>
                    <a:schemeClr val="tx2">
                      <a:lumMod val="75000"/>
                    </a:schemeClr>
                  </a:solidFill>
                  <a:cs typeface="Arial" pitchFamily="34" charset="0"/>
                </a:rPr>
                <a:t>Certification of Ex Equipment</a:t>
              </a:r>
            </a:p>
          </p:txBody>
        </p:sp>
      </p:grpSp>
      <p:grpSp>
        <p:nvGrpSpPr>
          <p:cNvPr id="7177" name="Group 47">
            <a:extLst>
              <a:ext uri="{FF2B5EF4-FFF2-40B4-BE49-F238E27FC236}">
                <a16:creationId xmlns:a16="http://schemas.microsoft.com/office/drawing/2014/main" id="{380879F4-AC76-4FD5-A875-0BE0ACEA2662}"/>
              </a:ext>
            </a:extLst>
          </p:cNvPr>
          <p:cNvGrpSpPr>
            <a:grpSpLocks/>
          </p:cNvGrpSpPr>
          <p:nvPr/>
        </p:nvGrpSpPr>
        <p:grpSpPr bwMode="auto">
          <a:xfrm>
            <a:off x="2482850" y="3716338"/>
            <a:ext cx="5365750" cy="922337"/>
            <a:chOff x="2482850" y="4440473"/>
            <a:chExt cx="5364439" cy="921647"/>
          </a:xfrm>
        </p:grpSpPr>
        <p:sp>
          <p:nvSpPr>
            <p:cNvPr id="42011" name="Text Box 7">
              <a:extLst>
                <a:ext uri="{FF2B5EF4-FFF2-40B4-BE49-F238E27FC236}">
                  <a16:creationId xmlns:a16="http://schemas.microsoft.com/office/drawing/2014/main" id="{5A1C4B22-A703-4DF3-8347-7E37A4567696}"/>
                </a:ext>
              </a:extLst>
            </p:cNvPr>
            <p:cNvSpPr txBox="1">
              <a:spLocks noChangeArrowheads="1"/>
            </p:cNvSpPr>
            <p:nvPr/>
          </p:nvSpPr>
          <p:spPr bwMode="auto">
            <a:xfrm>
              <a:off x="2482850" y="4497580"/>
              <a:ext cx="3626552" cy="789984"/>
            </a:xfrm>
            <a:prstGeom prst="rect">
              <a:avLst/>
            </a:prstGeom>
            <a:solidFill>
              <a:schemeClr val="accent1">
                <a:lumMod val="40000"/>
                <a:lumOff val="60000"/>
              </a:schemeClr>
            </a:solidFill>
            <a:ln>
              <a:noFill/>
            </a:ln>
            <a:extLst>
              <a:ext uri="{91240B29-F687-4f45-9708-019B960494DF}"/>
            </a:extLst>
          </p:spPr>
          <p:txBody>
            <a:bodyPr lIns="64289" tIns="45558" rIns="45558" bIns="32143"/>
            <a:lstStyle>
              <a:lvl1pPr defTabSz="642938">
                <a:defRPr>
                  <a:solidFill>
                    <a:schemeClr val="tx1"/>
                  </a:solidFill>
                  <a:latin typeface="Arial" pitchFamily="34" charset="0"/>
                </a:defRPr>
              </a:lvl1pPr>
              <a:lvl2pPr marL="742950" indent="-285750" defTabSz="642938">
                <a:defRPr>
                  <a:solidFill>
                    <a:schemeClr val="tx1"/>
                  </a:solidFill>
                  <a:latin typeface="Arial" pitchFamily="34" charset="0"/>
                </a:defRPr>
              </a:lvl2pPr>
              <a:lvl3pPr marL="1143000" indent="-228600" defTabSz="642938">
                <a:defRPr>
                  <a:solidFill>
                    <a:schemeClr val="tx1"/>
                  </a:solidFill>
                  <a:latin typeface="Arial" pitchFamily="34" charset="0"/>
                </a:defRPr>
              </a:lvl3pPr>
              <a:lvl4pPr marL="1600200" indent="-228600" defTabSz="642938">
                <a:defRPr>
                  <a:solidFill>
                    <a:schemeClr val="tx1"/>
                  </a:solidFill>
                  <a:latin typeface="Arial" pitchFamily="34" charset="0"/>
                </a:defRPr>
              </a:lvl4pPr>
              <a:lvl5pPr marL="2057400" indent="-228600" defTabSz="642938">
                <a:defRPr>
                  <a:solidFill>
                    <a:schemeClr val="tx1"/>
                  </a:solidFill>
                  <a:latin typeface="Arial" pitchFamily="34" charset="0"/>
                </a:defRPr>
              </a:lvl5pPr>
              <a:lvl6pPr marL="2514600" indent="-228600" defTabSz="642938" eaLnBrk="0" fontAlgn="base" hangingPunct="0">
                <a:spcBef>
                  <a:spcPct val="0"/>
                </a:spcBef>
                <a:spcAft>
                  <a:spcPct val="0"/>
                </a:spcAft>
                <a:defRPr>
                  <a:solidFill>
                    <a:schemeClr val="tx1"/>
                  </a:solidFill>
                  <a:latin typeface="Arial" pitchFamily="34" charset="0"/>
                </a:defRPr>
              </a:lvl6pPr>
              <a:lvl7pPr marL="2971800" indent="-228600" defTabSz="642938" eaLnBrk="0" fontAlgn="base" hangingPunct="0">
                <a:spcBef>
                  <a:spcPct val="0"/>
                </a:spcBef>
                <a:spcAft>
                  <a:spcPct val="0"/>
                </a:spcAft>
                <a:defRPr>
                  <a:solidFill>
                    <a:schemeClr val="tx1"/>
                  </a:solidFill>
                  <a:latin typeface="Arial" pitchFamily="34" charset="0"/>
                </a:defRPr>
              </a:lvl7pPr>
              <a:lvl8pPr marL="3429000" indent="-228600" defTabSz="642938" eaLnBrk="0" fontAlgn="base" hangingPunct="0">
                <a:spcBef>
                  <a:spcPct val="0"/>
                </a:spcBef>
                <a:spcAft>
                  <a:spcPct val="0"/>
                </a:spcAft>
                <a:defRPr>
                  <a:solidFill>
                    <a:schemeClr val="tx1"/>
                  </a:solidFill>
                  <a:latin typeface="Arial" pitchFamily="34" charset="0"/>
                </a:defRPr>
              </a:lvl8pPr>
              <a:lvl9pPr marL="3886200" indent="-228600" defTabSz="642938" eaLnBrk="0" fontAlgn="base" hangingPunct="0">
                <a:spcBef>
                  <a:spcPct val="0"/>
                </a:spcBef>
                <a:spcAft>
                  <a:spcPct val="0"/>
                </a:spcAft>
                <a:defRPr>
                  <a:solidFill>
                    <a:schemeClr val="tx1"/>
                  </a:solidFill>
                  <a:latin typeface="Arial" pitchFamily="34" charset="0"/>
                </a:defRPr>
              </a:lvl9pPr>
            </a:lstStyle>
            <a:p>
              <a:pPr>
                <a:defRPr/>
              </a:pPr>
              <a:r>
                <a:rPr lang="en-GB" altLang="de-DE" dirty="0" err="1">
                  <a:solidFill>
                    <a:schemeClr val="tx2">
                      <a:lumMod val="75000"/>
                    </a:schemeClr>
                  </a:solidFill>
                  <a:cs typeface="Arial" pitchFamily="34" charset="0"/>
                </a:rPr>
                <a:t>IECEx</a:t>
              </a:r>
              <a:r>
                <a:rPr lang="en-GB" altLang="de-DE" dirty="0">
                  <a:solidFill>
                    <a:schemeClr val="tx2">
                      <a:lumMod val="75000"/>
                    </a:schemeClr>
                  </a:solidFill>
                  <a:cs typeface="Arial" pitchFamily="34" charset="0"/>
                </a:rPr>
                <a:t> Services Scheme</a:t>
              </a:r>
              <a:r>
                <a:rPr lang="en-GB" altLang="de-DE" sz="1600" dirty="0">
                  <a:solidFill>
                    <a:schemeClr val="tx2">
                      <a:lumMod val="75000"/>
                    </a:schemeClr>
                  </a:solidFill>
                  <a:cs typeface="Arial" pitchFamily="34" charset="0"/>
                </a:rPr>
                <a:t> </a:t>
              </a:r>
            </a:p>
            <a:p>
              <a:pPr>
                <a:defRPr/>
              </a:pPr>
              <a:r>
                <a:rPr lang="en-GB" altLang="de-DE" sz="1400" dirty="0">
                  <a:solidFill>
                    <a:schemeClr val="tx2">
                      <a:lumMod val="75000"/>
                    </a:schemeClr>
                  </a:solidFill>
                </a:rPr>
                <a:t>Certification of Ex Service Providers</a:t>
              </a:r>
            </a:p>
          </p:txBody>
        </p:sp>
        <p:grpSp>
          <p:nvGrpSpPr>
            <p:cNvPr id="26647" name="Group 34">
              <a:extLst>
                <a:ext uri="{FF2B5EF4-FFF2-40B4-BE49-F238E27FC236}">
                  <a16:creationId xmlns:a16="http://schemas.microsoft.com/office/drawing/2014/main" id="{69B3A6FE-4F7A-44AA-97C5-3A5CBA7306A6}"/>
                </a:ext>
              </a:extLst>
            </p:cNvPr>
            <p:cNvGrpSpPr>
              <a:grpSpLocks/>
            </p:cNvGrpSpPr>
            <p:nvPr/>
          </p:nvGrpSpPr>
          <p:grpSpPr bwMode="auto">
            <a:xfrm>
              <a:off x="6175329" y="4440473"/>
              <a:ext cx="1671960" cy="921647"/>
              <a:chOff x="6175092" y="4440709"/>
              <a:chExt cx="1671495" cy="921460"/>
            </a:xfrm>
          </p:grpSpPr>
          <p:pic>
            <p:nvPicPr>
              <p:cNvPr id="26648" name="Picture 15">
                <a:extLst>
                  <a:ext uri="{FF2B5EF4-FFF2-40B4-BE49-F238E27FC236}">
                    <a16:creationId xmlns:a16="http://schemas.microsoft.com/office/drawing/2014/main" id="{2F5D5325-0C5A-4F8C-A23B-230415B5DD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3653" y="4440709"/>
                <a:ext cx="1242934" cy="921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9" name="Right Arrow 24">
                <a:extLst>
                  <a:ext uri="{FF2B5EF4-FFF2-40B4-BE49-F238E27FC236}">
                    <a16:creationId xmlns:a16="http://schemas.microsoft.com/office/drawing/2014/main" id="{7EBB8E19-2598-4D69-A63B-5A6E436F922E}"/>
                  </a:ext>
                </a:extLst>
              </p:cNvPr>
              <p:cNvSpPr>
                <a:spLocks noChangeArrowheads="1"/>
              </p:cNvSpPr>
              <p:nvPr/>
            </p:nvSpPr>
            <p:spPr bwMode="auto">
              <a:xfrm>
                <a:off x="6175092" y="4754323"/>
                <a:ext cx="363538" cy="304800"/>
              </a:xfrm>
              <a:prstGeom prst="rightArrow">
                <a:avLst>
                  <a:gd name="adj1" fmla="val 50000"/>
                  <a:gd name="adj2" fmla="val 50094"/>
                </a:avLst>
              </a:prstGeom>
              <a:solidFill>
                <a:srgbClr val="FF0000"/>
              </a:solidFill>
              <a:ln w="12700">
                <a:solidFill>
                  <a:schemeClr val="tx1"/>
                </a:solidFill>
                <a:round/>
                <a:headEnd/>
                <a:tailEnd/>
              </a:ln>
            </p:spPr>
            <p:txBody>
              <a:bodyPr lIns="64289" tIns="45558" rIns="45558" bIns="32143"/>
              <a:lstStyle>
                <a:lvl1pPr defTabSz="642938">
                  <a:defRPr>
                    <a:solidFill>
                      <a:schemeClr val="tx1"/>
                    </a:solidFill>
                    <a:latin typeface="Arial" panose="020B0604020202020204" pitchFamily="34" charset="0"/>
                  </a:defRPr>
                </a:lvl1pPr>
                <a:lvl2pPr marL="742950" indent="-285750" defTabSz="642938">
                  <a:defRPr>
                    <a:solidFill>
                      <a:schemeClr val="tx1"/>
                    </a:solidFill>
                    <a:latin typeface="Arial" panose="020B0604020202020204" pitchFamily="34" charset="0"/>
                  </a:defRPr>
                </a:lvl2pPr>
                <a:lvl3pPr marL="1143000" indent="-228600" defTabSz="642938">
                  <a:defRPr>
                    <a:solidFill>
                      <a:schemeClr val="tx1"/>
                    </a:solidFill>
                    <a:latin typeface="Arial" panose="020B0604020202020204" pitchFamily="34" charset="0"/>
                  </a:defRPr>
                </a:lvl3pPr>
                <a:lvl4pPr marL="1600200" indent="-228600" defTabSz="642938">
                  <a:defRPr>
                    <a:solidFill>
                      <a:schemeClr val="tx1"/>
                    </a:solidFill>
                    <a:latin typeface="Arial" panose="020B0604020202020204" pitchFamily="34" charset="0"/>
                  </a:defRPr>
                </a:lvl4pPr>
                <a:lvl5pPr marL="2057400" indent="-228600" defTabSz="642938">
                  <a:defRPr>
                    <a:solidFill>
                      <a:schemeClr val="tx1"/>
                    </a:solidFill>
                    <a:latin typeface="Arial" panose="020B0604020202020204" pitchFamily="34" charset="0"/>
                  </a:defRPr>
                </a:lvl5pPr>
                <a:lvl6pPr marL="2514600" indent="-228600" defTabSz="642938" eaLnBrk="0" fontAlgn="base" hangingPunct="0">
                  <a:spcBef>
                    <a:spcPct val="0"/>
                  </a:spcBef>
                  <a:spcAft>
                    <a:spcPct val="0"/>
                  </a:spcAft>
                  <a:defRPr>
                    <a:solidFill>
                      <a:schemeClr val="tx1"/>
                    </a:solidFill>
                    <a:latin typeface="Arial" panose="020B0604020202020204" pitchFamily="34" charset="0"/>
                  </a:defRPr>
                </a:lvl6pPr>
                <a:lvl7pPr marL="2971800" indent="-228600" defTabSz="642938" eaLnBrk="0" fontAlgn="base" hangingPunct="0">
                  <a:spcBef>
                    <a:spcPct val="0"/>
                  </a:spcBef>
                  <a:spcAft>
                    <a:spcPct val="0"/>
                  </a:spcAft>
                  <a:defRPr>
                    <a:solidFill>
                      <a:schemeClr val="tx1"/>
                    </a:solidFill>
                    <a:latin typeface="Arial" panose="020B0604020202020204" pitchFamily="34" charset="0"/>
                  </a:defRPr>
                </a:lvl7pPr>
                <a:lvl8pPr marL="3429000" indent="-228600" defTabSz="642938" eaLnBrk="0" fontAlgn="base" hangingPunct="0">
                  <a:spcBef>
                    <a:spcPct val="0"/>
                  </a:spcBef>
                  <a:spcAft>
                    <a:spcPct val="0"/>
                  </a:spcAft>
                  <a:defRPr>
                    <a:solidFill>
                      <a:schemeClr val="tx1"/>
                    </a:solidFill>
                    <a:latin typeface="Arial" panose="020B0604020202020204" pitchFamily="34" charset="0"/>
                  </a:defRPr>
                </a:lvl8pPr>
                <a:lvl9pPr marL="3886200" indent="-228600" defTabSz="642938" eaLnBrk="0" fontAlgn="base" hangingPunct="0">
                  <a:spcBef>
                    <a:spcPct val="0"/>
                  </a:spcBef>
                  <a:spcAft>
                    <a:spcPct val="0"/>
                  </a:spcAft>
                  <a:defRPr>
                    <a:solidFill>
                      <a:schemeClr val="tx1"/>
                    </a:solidFill>
                    <a:latin typeface="Arial" panose="020B0604020202020204" pitchFamily="34" charset="0"/>
                  </a:defRPr>
                </a:lvl9pPr>
              </a:lstStyle>
              <a:p>
                <a:pPr algn="ctr"/>
                <a:endParaRPr lang="de-DE" altLang="de-DE" sz="2000" b="1">
                  <a:ea typeface="MS PGothic" panose="020B0600070205080204" pitchFamily="34" charset="-128"/>
                </a:endParaRPr>
              </a:p>
            </p:txBody>
          </p:sp>
        </p:grpSp>
      </p:grpSp>
      <p:sp>
        <p:nvSpPr>
          <p:cNvPr id="8202" name="TextBox 6">
            <a:extLst>
              <a:ext uri="{FF2B5EF4-FFF2-40B4-BE49-F238E27FC236}">
                <a16:creationId xmlns:a16="http://schemas.microsoft.com/office/drawing/2014/main" id="{7423F545-F0AF-49F6-939B-DE1F0B124CC2}"/>
              </a:ext>
            </a:extLst>
          </p:cNvPr>
          <p:cNvSpPr txBox="1">
            <a:spLocks noChangeArrowheads="1"/>
          </p:cNvSpPr>
          <p:nvPr/>
        </p:nvSpPr>
        <p:spPr bwMode="auto">
          <a:xfrm>
            <a:off x="1547813" y="71438"/>
            <a:ext cx="6042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r>
              <a:rPr lang="en-AU" altLang="en-US" sz="2400" b="1" dirty="0">
                <a:solidFill>
                  <a:schemeClr val="tx2">
                    <a:lumMod val="75000"/>
                  </a:schemeClr>
                </a:solidFill>
              </a:rPr>
              <a:t>IECEx Certification Schemes</a:t>
            </a:r>
          </a:p>
        </p:txBody>
      </p:sp>
      <p:grpSp>
        <p:nvGrpSpPr>
          <p:cNvPr id="35" name="Group 42">
            <a:extLst>
              <a:ext uri="{FF2B5EF4-FFF2-40B4-BE49-F238E27FC236}">
                <a16:creationId xmlns:a16="http://schemas.microsoft.com/office/drawing/2014/main" id="{06395E51-26A8-4BB0-86BA-D405AFF7929C}"/>
              </a:ext>
            </a:extLst>
          </p:cNvPr>
          <p:cNvGrpSpPr>
            <a:grpSpLocks/>
          </p:cNvGrpSpPr>
          <p:nvPr/>
        </p:nvGrpSpPr>
        <p:grpSpPr bwMode="auto">
          <a:xfrm>
            <a:off x="6042025" y="1125538"/>
            <a:ext cx="898525" cy="1538287"/>
            <a:chOff x="6042055" y="1595622"/>
            <a:chExt cx="898948" cy="1538286"/>
          </a:xfrm>
        </p:grpSpPr>
        <p:sp>
          <p:nvSpPr>
            <p:cNvPr id="26641" name="Line 4">
              <a:extLst>
                <a:ext uri="{FF2B5EF4-FFF2-40B4-BE49-F238E27FC236}">
                  <a16:creationId xmlns:a16="http://schemas.microsoft.com/office/drawing/2014/main" id="{909DEB21-E56F-4EA0-B83D-6E851B387957}"/>
                </a:ext>
              </a:extLst>
            </p:cNvPr>
            <p:cNvSpPr>
              <a:spLocks noChangeShapeType="1"/>
            </p:cNvSpPr>
            <p:nvPr/>
          </p:nvSpPr>
          <p:spPr bwMode="auto">
            <a:xfrm>
              <a:off x="6432580" y="2375991"/>
              <a:ext cx="504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26642" name="Line 4">
              <a:extLst>
                <a:ext uri="{FF2B5EF4-FFF2-40B4-BE49-F238E27FC236}">
                  <a16:creationId xmlns:a16="http://schemas.microsoft.com/office/drawing/2014/main" id="{C2E71B27-DB19-453B-ADB6-38C2B2A3F789}"/>
                </a:ext>
              </a:extLst>
            </p:cNvPr>
            <p:cNvSpPr>
              <a:spLocks noChangeShapeType="1"/>
            </p:cNvSpPr>
            <p:nvPr/>
          </p:nvSpPr>
          <p:spPr bwMode="auto">
            <a:xfrm>
              <a:off x="6436178" y="3132320"/>
              <a:ext cx="504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26643" name="Line 4">
              <a:extLst>
                <a:ext uri="{FF2B5EF4-FFF2-40B4-BE49-F238E27FC236}">
                  <a16:creationId xmlns:a16="http://schemas.microsoft.com/office/drawing/2014/main" id="{3A7FBA6F-599A-44FA-B897-C7BA8C2CA819}"/>
                </a:ext>
              </a:extLst>
            </p:cNvPr>
            <p:cNvSpPr>
              <a:spLocks noChangeShapeType="1"/>
            </p:cNvSpPr>
            <p:nvPr/>
          </p:nvSpPr>
          <p:spPr bwMode="auto">
            <a:xfrm>
              <a:off x="6432584" y="1599704"/>
              <a:ext cx="504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26644" name="Line 17">
              <a:extLst>
                <a:ext uri="{FF2B5EF4-FFF2-40B4-BE49-F238E27FC236}">
                  <a16:creationId xmlns:a16="http://schemas.microsoft.com/office/drawing/2014/main" id="{BD7890F2-61C0-4AD8-8AA7-C6D135FFCDC4}"/>
                </a:ext>
              </a:extLst>
            </p:cNvPr>
            <p:cNvSpPr>
              <a:spLocks noChangeShapeType="1"/>
            </p:cNvSpPr>
            <p:nvPr/>
          </p:nvSpPr>
          <p:spPr bwMode="auto">
            <a:xfrm flipH="1">
              <a:off x="6429375" y="1595622"/>
              <a:ext cx="3175" cy="153828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26645" name="Line 4">
              <a:extLst>
                <a:ext uri="{FF2B5EF4-FFF2-40B4-BE49-F238E27FC236}">
                  <a16:creationId xmlns:a16="http://schemas.microsoft.com/office/drawing/2014/main" id="{4315981A-D5C9-495C-AF38-B04C75243A9F}"/>
                </a:ext>
              </a:extLst>
            </p:cNvPr>
            <p:cNvSpPr>
              <a:spLocks noChangeShapeType="1"/>
            </p:cNvSpPr>
            <p:nvPr/>
          </p:nvSpPr>
          <p:spPr bwMode="auto">
            <a:xfrm>
              <a:off x="6042055" y="2377777"/>
              <a:ext cx="504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grpSp>
      <p:sp>
        <p:nvSpPr>
          <p:cNvPr id="41" name="Text Box 5">
            <a:extLst>
              <a:ext uri="{FF2B5EF4-FFF2-40B4-BE49-F238E27FC236}">
                <a16:creationId xmlns:a16="http://schemas.microsoft.com/office/drawing/2014/main" id="{AA8535A8-EAF9-451D-A82D-6725849935AC}"/>
              </a:ext>
            </a:extLst>
          </p:cNvPr>
          <p:cNvSpPr txBox="1">
            <a:spLocks noChangeArrowheads="1"/>
          </p:cNvSpPr>
          <p:nvPr/>
        </p:nvSpPr>
        <p:spPr bwMode="auto">
          <a:xfrm>
            <a:off x="6734175" y="912813"/>
            <a:ext cx="2232025" cy="576262"/>
          </a:xfrm>
          <a:prstGeom prst="roundRect">
            <a:avLst/>
          </a:prstGeom>
          <a:solidFill>
            <a:schemeClr val="accent1">
              <a:lumMod val="20000"/>
              <a:lumOff val="80000"/>
            </a:schemeClr>
          </a:solidFill>
          <a:ln w="9525">
            <a:noFill/>
            <a:miter lim="800000"/>
            <a:headEnd/>
            <a:tailEnd/>
          </a:ln>
        </p:spPr>
        <p:txBody>
          <a:bodyPr lIns="64289" tIns="45558" rIns="45558" bIns="32143"/>
          <a:lstStyle/>
          <a:p>
            <a:pPr defTabSz="642938" fontAlgn="auto">
              <a:spcBef>
                <a:spcPts val="0"/>
              </a:spcBef>
              <a:spcAft>
                <a:spcPts val="0"/>
              </a:spcAft>
              <a:defRPr/>
            </a:pPr>
            <a:r>
              <a:rPr lang="en-GB" sz="1600" dirty="0">
                <a:latin typeface="Arial" charset="0"/>
              </a:rPr>
              <a:t>IECEx “Certificate of Conformity”</a:t>
            </a:r>
          </a:p>
        </p:txBody>
      </p:sp>
      <p:sp>
        <p:nvSpPr>
          <p:cNvPr id="42" name="Text Box 5">
            <a:extLst>
              <a:ext uri="{FF2B5EF4-FFF2-40B4-BE49-F238E27FC236}">
                <a16:creationId xmlns:a16="http://schemas.microsoft.com/office/drawing/2014/main" id="{E7A9FD96-2601-4959-AD40-B42C9BD55BBE}"/>
              </a:ext>
            </a:extLst>
          </p:cNvPr>
          <p:cNvSpPr txBox="1">
            <a:spLocks noChangeArrowheads="1"/>
          </p:cNvSpPr>
          <p:nvPr/>
        </p:nvSpPr>
        <p:spPr bwMode="auto">
          <a:xfrm>
            <a:off x="6734175" y="2373313"/>
            <a:ext cx="2232025" cy="576262"/>
          </a:xfrm>
          <a:prstGeom prst="roundRect">
            <a:avLst/>
          </a:prstGeom>
          <a:solidFill>
            <a:schemeClr val="accent1">
              <a:lumMod val="20000"/>
              <a:lumOff val="80000"/>
            </a:schemeClr>
          </a:solidFill>
          <a:ln w="9525">
            <a:noFill/>
            <a:miter lim="800000"/>
            <a:headEnd/>
            <a:tailEnd/>
          </a:ln>
        </p:spPr>
        <p:txBody>
          <a:bodyPr lIns="64289" tIns="45558" rIns="45558" bIns="32143"/>
          <a:lstStyle/>
          <a:p>
            <a:pPr defTabSz="642938" fontAlgn="auto">
              <a:spcBef>
                <a:spcPts val="0"/>
              </a:spcBef>
              <a:spcAft>
                <a:spcPts val="0"/>
              </a:spcAft>
              <a:defRPr/>
            </a:pPr>
            <a:r>
              <a:rPr lang="en-GB" sz="1600" dirty="0">
                <a:latin typeface="Arial" charset="0"/>
              </a:rPr>
              <a:t>IECEx “Unit Verification” Cert.</a:t>
            </a:r>
          </a:p>
        </p:txBody>
      </p:sp>
      <p:sp>
        <p:nvSpPr>
          <p:cNvPr id="43" name="TextBox 26">
            <a:extLst>
              <a:ext uri="{FF2B5EF4-FFF2-40B4-BE49-F238E27FC236}">
                <a16:creationId xmlns:a16="http://schemas.microsoft.com/office/drawing/2014/main" id="{C59E7EA5-ECC1-4C9B-97B2-0F2897F5A3A7}"/>
              </a:ext>
            </a:extLst>
          </p:cNvPr>
          <p:cNvSpPr txBox="1">
            <a:spLocks noChangeArrowheads="1"/>
          </p:cNvSpPr>
          <p:nvPr/>
        </p:nvSpPr>
        <p:spPr bwMode="auto">
          <a:xfrm>
            <a:off x="6221413" y="476250"/>
            <a:ext cx="28717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AU" altLang="en-US" sz="2000" b="1">
                <a:solidFill>
                  <a:srgbClr val="FF0000"/>
                </a:solidFill>
                <a:latin typeface="Calibri" panose="020F0502020204030204" pitchFamily="34" charset="0"/>
              </a:rPr>
              <a:t>Choice between:</a:t>
            </a:r>
            <a:endParaRPr lang="en-US" altLang="en-US" sz="2000" b="1">
              <a:solidFill>
                <a:srgbClr val="FF0000"/>
              </a:solidFill>
              <a:latin typeface="Calibri" panose="020F0502020204030204" pitchFamily="34" charset="0"/>
            </a:endParaRPr>
          </a:p>
        </p:txBody>
      </p:sp>
      <p:sp>
        <p:nvSpPr>
          <p:cNvPr id="44" name="Text Box 5">
            <a:extLst>
              <a:ext uri="{FF2B5EF4-FFF2-40B4-BE49-F238E27FC236}">
                <a16:creationId xmlns:a16="http://schemas.microsoft.com/office/drawing/2014/main" id="{454D7A75-6B44-43FF-8DF5-578AA1A44840}"/>
              </a:ext>
            </a:extLst>
          </p:cNvPr>
          <p:cNvSpPr txBox="1">
            <a:spLocks noChangeArrowheads="1"/>
          </p:cNvSpPr>
          <p:nvPr/>
        </p:nvSpPr>
        <p:spPr bwMode="auto">
          <a:xfrm>
            <a:off x="6731000" y="1646238"/>
            <a:ext cx="2232025" cy="576262"/>
          </a:xfrm>
          <a:prstGeom prst="roundRect">
            <a:avLst/>
          </a:prstGeom>
          <a:solidFill>
            <a:schemeClr val="accent1">
              <a:lumMod val="20000"/>
              <a:lumOff val="80000"/>
            </a:schemeClr>
          </a:solidFill>
          <a:ln w="9525">
            <a:noFill/>
            <a:miter lim="800000"/>
            <a:headEnd/>
            <a:tailEnd/>
          </a:ln>
        </p:spPr>
        <p:txBody>
          <a:bodyPr lIns="64289" tIns="45558" rIns="45558" bIns="32143"/>
          <a:lstStyle/>
          <a:p>
            <a:pPr defTabSz="642938" fontAlgn="auto">
              <a:spcBef>
                <a:spcPts val="0"/>
              </a:spcBef>
              <a:spcAft>
                <a:spcPts val="0"/>
              </a:spcAft>
              <a:defRPr/>
            </a:pPr>
            <a:r>
              <a:rPr lang="en-GB" sz="1600" dirty="0">
                <a:latin typeface="Arial" charset="0"/>
              </a:rPr>
              <a:t>IECEx “Component Certificate”</a:t>
            </a:r>
          </a:p>
        </p:txBody>
      </p:sp>
      <p:sp>
        <p:nvSpPr>
          <p:cNvPr id="45" name="Text Box 7">
            <a:extLst>
              <a:ext uri="{FF2B5EF4-FFF2-40B4-BE49-F238E27FC236}">
                <a16:creationId xmlns:a16="http://schemas.microsoft.com/office/drawing/2014/main" id="{1BD143E0-3F04-4682-895B-40CF60775BD2}"/>
              </a:ext>
            </a:extLst>
          </p:cNvPr>
          <p:cNvSpPr txBox="1">
            <a:spLocks noChangeArrowheads="1"/>
          </p:cNvSpPr>
          <p:nvPr/>
        </p:nvSpPr>
        <p:spPr bwMode="auto">
          <a:xfrm>
            <a:off x="2524125" y="5743575"/>
            <a:ext cx="4129088" cy="790575"/>
          </a:xfrm>
          <a:prstGeom prst="rect">
            <a:avLst/>
          </a:prstGeom>
          <a:solidFill>
            <a:schemeClr val="accent1">
              <a:lumMod val="40000"/>
              <a:lumOff val="60000"/>
            </a:schemeClr>
          </a:solidFill>
          <a:ln>
            <a:noFill/>
          </a:ln>
          <a:extLst>
            <a:ext uri="{91240B29-F687-4f45-9708-019B960494DF}"/>
          </a:extLst>
        </p:spPr>
        <p:txBody>
          <a:bodyPr lIns="64289" tIns="45558" rIns="45558" bIns="32143"/>
          <a:lstStyle>
            <a:lvl1pPr defTabSz="642938">
              <a:defRPr>
                <a:solidFill>
                  <a:schemeClr val="tx1"/>
                </a:solidFill>
                <a:latin typeface="Arial" pitchFamily="34" charset="0"/>
              </a:defRPr>
            </a:lvl1pPr>
            <a:lvl2pPr marL="742950" indent="-285750" defTabSz="642938">
              <a:defRPr>
                <a:solidFill>
                  <a:schemeClr val="tx1"/>
                </a:solidFill>
                <a:latin typeface="Arial" pitchFamily="34" charset="0"/>
              </a:defRPr>
            </a:lvl2pPr>
            <a:lvl3pPr marL="1143000" indent="-228600" defTabSz="642938">
              <a:defRPr>
                <a:solidFill>
                  <a:schemeClr val="tx1"/>
                </a:solidFill>
                <a:latin typeface="Arial" pitchFamily="34" charset="0"/>
              </a:defRPr>
            </a:lvl3pPr>
            <a:lvl4pPr marL="1600200" indent="-228600" defTabSz="642938">
              <a:defRPr>
                <a:solidFill>
                  <a:schemeClr val="tx1"/>
                </a:solidFill>
                <a:latin typeface="Arial" pitchFamily="34" charset="0"/>
              </a:defRPr>
            </a:lvl4pPr>
            <a:lvl5pPr marL="2057400" indent="-228600" defTabSz="642938">
              <a:defRPr>
                <a:solidFill>
                  <a:schemeClr val="tx1"/>
                </a:solidFill>
                <a:latin typeface="Arial" pitchFamily="34" charset="0"/>
              </a:defRPr>
            </a:lvl5pPr>
            <a:lvl6pPr marL="2514600" indent="-228600" defTabSz="642938" eaLnBrk="0" fontAlgn="base" hangingPunct="0">
              <a:spcBef>
                <a:spcPct val="0"/>
              </a:spcBef>
              <a:spcAft>
                <a:spcPct val="0"/>
              </a:spcAft>
              <a:defRPr>
                <a:solidFill>
                  <a:schemeClr val="tx1"/>
                </a:solidFill>
                <a:latin typeface="Arial" pitchFamily="34" charset="0"/>
              </a:defRPr>
            </a:lvl6pPr>
            <a:lvl7pPr marL="2971800" indent="-228600" defTabSz="642938" eaLnBrk="0" fontAlgn="base" hangingPunct="0">
              <a:spcBef>
                <a:spcPct val="0"/>
              </a:spcBef>
              <a:spcAft>
                <a:spcPct val="0"/>
              </a:spcAft>
              <a:defRPr>
                <a:solidFill>
                  <a:schemeClr val="tx1"/>
                </a:solidFill>
                <a:latin typeface="Arial" pitchFamily="34" charset="0"/>
              </a:defRPr>
            </a:lvl7pPr>
            <a:lvl8pPr marL="3429000" indent="-228600" defTabSz="642938" eaLnBrk="0" fontAlgn="base" hangingPunct="0">
              <a:spcBef>
                <a:spcPct val="0"/>
              </a:spcBef>
              <a:spcAft>
                <a:spcPct val="0"/>
              </a:spcAft>
              <a:defRPr>
                <a:solidFill>
                  <a:schemeClr val="tx1"/>
                </a:solidFill>
                <a:latin typeface="Arial" pitchFamily="34" charset="0"/>
              </a:defRPr>
            </a:lvl8pPr>
            <a:lvl9pPr marL="3886200" indent="-228600" defTabSz="642938" eaLnBrk="0" fontAlgn="base" hangingPunct="0">
              <a:spcBef>
                <a:spcPct val="0"/>
              </a:spcBef>
              <a:spcAft>
                <a:spcPct val="0"/>
              </a:spcAft>
              <a:defRPr>
                <a:solidFill>
                  <a:schemeClr val="tx1"/>
                </a:solidFill>
                <a:latin typeface="Arial" pitchFamily="34" charset="0"/>
              </a:defRPr>
            </a:lvl9pPr>
          </a:lstStyle>
          <a:p>
            <a:pPr>
              <a:defRPr/>
            </a:pPr>
            <a:r>
              <a:rPr lang="en-GB" altLang="de-DE" dirty="0">
                <a:solidFill>
                  <a:schemeClr val="tx2">
                    <a:lumMod val="75000"/>
                  </a:schemeClr>
                </a:solidFill>
                <a:cs typeface="Arial" pitchFamily="34" charset="0"/>
              </a:rPr>
              <a:t>IECEx Recognised Training Provider Program (RTP)</a:t>
            </a:r>
            <a:r>
              <a:rPr lang="en-GB" altLang="de-DE" sz="1600" dirty="0">
                <a:solidFill>
                  <a:schemeClr val="tx2">
                    <a:lumMod val="75000"/>
                  </a:schemeClr>
                </a:solidFill>
                <a:cs typeface="Arial" pitchFamily="34" charset="0"/>
              </a:rPr>
              <a:t> </a:t>
            </a:r>
          </a:p>
          <a:p>
            <a:pPr>
              <a:defRPr/>
            </a:pPr>
            <a:r>
              <a:rPr lang="en-GB" altLang="de-DE" sz="1400" dirty="0">
                <a:solidFill>
                  <a:schemeClr val="tx2">
                    <a:lumMod val="75000"/>
                  </a:schemeClr>
                </a:solidFill>
              </a:rPr>
              <a:t>Recognition of Training Bodies supporting </a:t>
            </a:r>
            <a:r>
              <a:rPr lang="en-GB" altLang="de-DE" sz="1400" dirty="0" err="1">
                <a:solidFill>
                  <a:schemeClr val="tx2">
                    <a:lumMod val="75000"/>
                  </a:schemeClr>
                </a:solidFill>
              </a:rPr>
              <a:t>CoPC</a:t>
            </a:r>
            <a:endParaRPr lang="en-GB" altLang="de-DE" sz="1400" dirty="0">
              <a:solidFill>
                <a:schemeClr val="tx2">
                  <a:lumMod val="75000"/>
                </a:schemeClr>
              </a:solidFill>
            </a:endParaRPr>
          </a:p>
        </p:txBody>
      </p:sp>
      <p:sp>
        <p:nvSpPr>
          <p:cNvPr id="26640" name="Line 10">
            <a:extLst>
              <a:ext uri="{FF2B5EF4-FFF2-40B4-BE49-F238E27FC236}">
                <a16:creationId xmlns:a16="http://schemas.microsoft.com/office/drawing/2014/main" id="{398E65EA-7F7A-4312-BDC2-801897527DD7}"/>
              </a:ext>
            </a:extLst>
          </p:cNvPr>
          <p:cNvSpPr>
            <a:spLocks noChangeShapeType="1"/>
          </p:cNvSpPr>
          <p:nvPr/>
        </p:nvSpPr>
        <p:spPr bwMode="auto">
          <a:xfrm>
            <a:off x="1979613" y="6165850"/>
            <a:ext cx="50482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A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1">
            <a:extLst>
              <a:ext uri="{FF2B5EF4-FFF2-40B4-BE49-F238E27FC236}">
                <a16:creationId xmlns:a16="http://schemas.microsoft.com/office/drawing/2014/main" id="{C8F940AB-21E3-4CB9-8BF2-0964716480B8}"/>
              </a:ext>
            </a:extLst>
          </p:cNvPr>
          <p:cNvSpPr>
            <a:spLocks noGrp="1"/>
          </p:cNvSpPr>
          <p:nvPr>
            <p:ph type="sldNum" sz="quarter" idx="4294967295"/>
          </p:nvPr>
        </p:nvSpPr>
        <p:spPr bwMode="auto">
          <a:xfrm>
            <a:off x="7951788" y="6443663"/>
            <a:ext cx="1012825" cy="3540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D1961C3-C64C-42E2-AA0C-100E29E3ED17}" type="slidenum">
              <a:rPr lang="en-GB" altLang="en-US" sz="2000" b="1">
                <a:solidFill>
                  <a:srgbClr val="58585A"/>
                </a:solidFill>
              </a:rPr>
              <a:pPr/>
              <a:t>5</a:t>
            </a:fld>
            <a:endParaRPr lang="en-GB" altLang="en-US" sz="2000" b="1">
              <a:solidFill>
                <a:srgbClr val="58585A"/>
              </a:solidFill>
            </a:endParaRPr>
          </a:p>
        </p:txBody>
      </p:sp>
      <p:pic>
        <p:nvPicPr>
          <p:cNvPr id="32771" name="Picture 3">
            <a:extLst>
              <a:ext uri="{FF2B5EF4-FFF2-40B4-BE49-F238E27FC236}">
                <a16:creationId xmlns:a16="http://schemas.microsoft.com/office/drawing/2014/main" id="{A5614B5C-752B-4EF3-BE4D-EB1CE0E5E3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7815" t="19991" r="25909" b="6400"/>
          <a:stretch>
            <a:fillRect/>
          </a:stretch>
        </p:blipFill>
        <p:spPr bwMode="auto">
          <a:xfrm>
            <a:off x="4283968" y="3212976"/>
            <a:ext cx="3697265" cy="3314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a:extLst>
              <a:ext uri="{FF2B5EF4-FFF2-40B4-BE49-F238E27FC236}">
                <a16:creationId xmlns:a16="http://schemas.microsoft.com/office/drawing/2014/main" id="{C7F01425-AC34-4F66-883B-A7BDEA150397}"/>
              </a:ext>
            </a:extLst>
          </p:cNvPr>
          <p:cNvSpPr txBox="1">
            <a:spLocks/>
          </p:cNvSpPr>
          <p:nvPr/>
        </p:nvSpPr>
        <p:spPr>
          <a:xfrm>
            <a:off x="1546225" y="66675"/>
            <a:ext cx="6911975" cy="647700"/>
          </a:xfrm>
          <a:prstGeom prst="rect">
            <a:avLst/>
          </a:prstGeom>
        </p:spPr>
        <p:txBody>
          <a:bodyPr/>
          <a:lstStyle/>
          <a:p>
            <a:pPr>
              <a:defRPr/>
            </a:pPr>
            <a:r>
              <a:rPr lang="en-AU" sz="2800" kern="0" dirty="0">
                <a:solidFill>
                  <a:srgbClr val="005AA0"/>
                </a:solidFill>
                <a:latin typeface="+mj-lt"/>
                <a:ea typeface="+mj-ea"/>
                <a:cs typeface="+mj-cs"/>
              </a:rPr>
              <a:t>IECEx On-Line Certificate System</a:t>
            </a:r>
          </a:p>
        </p:txBody>
      </p:sp>
      <p:sp>
        <p:nvSpPr>
          <p:cNvPr id="32773" name="TextBox 7">
            <a:extLst>
              <a:ext uri="{FF2B5EF4-FFF2-40B4-BE49-F238E27FC236}">
                <a16:creationId xmlns:a16="http://schemas.microsoft.com/office/drawing/2014/main" id="{9BB5AE54-EEB4-43AB-85AE-788619B731B6}"/>
              </a:ext>
            </a:extLst>
          </p:cNvPr>
          <p:cNvSpPr txBox="1">
            <a:spLocks noChangeArrowheads="1"/>
          </p:cNvSpPr>
          <p:nvPr/>
        </p:nvSpPr>
        <p:spPr bwMode="auto">
          <a:xfrm>
            <a:off x="3707904" y="692696"/>
            <a:ext cx="5472608"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AU" altLang="en-US" sz="2000" b="1" dirty="0"/>
              <a:t>An IECEx Certificate is more than just a piece of paper or electronic file!!! </a:t>
            </a:r>
          </a:p>
          <a:p>
            <a:pPr eaLnBrk="1" hangingPunct="1"/>
            <a:r>
              <a:rPr lang="en-AU" altLang="en-US" sz="2000" b="1" dirty="0">
                <a:solidFill>
                  <a:srgbClr val="FF0000"/>
                </a:solidFill>
              </a:rPr>
              <a:t>It is a Compliance Instrument used by different stakeholders, including Inspectorates + Regulators.</a:t>
            </a:r>
          </a:p>
          <a:p>
            <a:pPr eaLnBrk="1" hangingPunct="1"/>
            <a:endParaRPr lang="en-AU" altLang="en-US" sz="2000" b="1" dirty="0">
              <a:solidFill>
                <a:srgbClr val="FF0000"/>
              </a:solidFill>
            </a:endParaRPr>
          </a:p>
          <a:p>
            <a:pPr eaLnBrk="1" hangingPunct="1"/>
            <a:r>
              <a:rPr lang="en-AU" altLang="en-US" sz="2000" b="1" dirty="0">
                <a:solidFill>
                  <a:srgbClr val="111111"/>
                </a:solidFill>
              </a:rPr>
              <a:t>Key Message</a:t>
            </a:r>
            <a:r>
              <a:rPr lang="en-AU" altLang="en-US" sz="2000" b="1" dirty="0">
                <a:solidFill>
                  <a:srgbClr val="FF0000"/>
                </a:solidFill>
              </a:rPr>
              <a:t>:  </a:t>
            </a:r>
          </a:p>
          <a:p>
            <a:pPr eaLnBrk="1" hangingPunct="1"/>
            <a:r>
              <a:rPr lang="en-AU" altLang="en-US" sz="2000" b="1" dirty="0">
                <a:solidFill>
                  <a:srgbClr val="FF0000"/>
                </a:solidFill>
              </a:rPr>
              <a:t>&lt;Certificates need to be clear + </a:t>
            </a:r>
            <a:r>
              <a:rPr lang="en-AU" altLang="en-US" sz="2000" b="1" dirty="0">
                <a:solidFill>
                  <a:srgbClr val="FF0000"/>
                </a:solidFill>
                <a:highlight>
                  <a:srgbClr val="FFFF00"/>
                </a:highlight>
              </a:rPr>
              <a:t>Credible</a:t>
            </a:r>
            <a:r>
              <a:rPr lang="en-AU" altLang="en-US" sz="2000" b="1" dirty="0">
                <a:solidFill>
                  <a:srgbClr val="FF0000"/>
                </a:solidFill>
              </a:rPr>
              <a:t>&gt;</a:t>
            </a:r>
            <a:endParaRPr lang="en-US" altLang="en-US" sz="2000" b="1" dirty="0">
              <a:solidFill>
                <a:srgbClr val="FF0000"/>
              </a:solidFill>
            </a:endParaRPr>
          </a:p>
        </p:txBody>
      </p:sp>
      <p:pic>
        <p:nvPicPr>
          <p:cNvPr id="32774" name="Picture 4">
            <a:extLst>
              <a:ext uri="{FF2B5EF4-FFF2-40B4-BE49-F238E27FC236}">
                <a16:creationId xmlns:a16="http://schemas.microsoft.com/office/drawing/2014/main" id="{1BF597D7-6785-4860-9DFC-E5FF6281886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7424" t="20238" r="33781" b="10516"/>
          <a:stretch>
            <a:fillRect/>
          </a:stretch>
        </p:blipFill>
        <p:spPr bwMode="auto">
          <a:xfrm>
            <a:off x="0" y="1349375"/>
            <a:ext cx="3730625" cy="506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5" name="TextBox 6">
            <a:extLst>
              <a:ext uri="{FF2B5EF4-FFF2-40B4-BE49-F238E27FC236}">
                <a16:creationId xmlns:a16="http://schemas.microsoft.com/office/drawing/2014/main" id="{1E7BA55F-9EE8-437C-B650-F91690747E6C}"/>
              </a:ext>
            </a:extLst>
          </p:cNvPr>
          <p:cNvSpPr txBox="1">
            <a:spLocks noChangeArrowheads="1"/>
          </p:cNvSpPr>
          <p:nvPr/>
        </p:nvSpPr>
        <p:spPr bwMode="auto">
          <a:xfrm>
            <a:off x="1698625" y="4746625"/>
            <a:ext cx="1566863" cy="4000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638396-CF74-4F1A-9F34-965F1CC5A20B}"/>
              </a:ext>
            </a:extLst>
          </p:cNvPr>
          <p:cNvSpPr txBox="1">
            <a:spLocks noChangeArrowheads="1"/>
          </p:cNvSpPr>
          <p:nvPr/>
        </p:nvSpPr>
        <p:spPr bwMode="auto">
          <a:xfrm>
            <a:off x="914400" y="-47207"/>
            <a:ext cx="82296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altLang="en-US" sz="3600" dirty="0">
                <a:solidFill>
                  <a:srgbClr val="005AA0"/>
                </a:solidFill>
              </a:rPr>
              <a:t>Fundamentals for Credibility</a:t>
            </a:r>
          </a:p>
        </p:txBody>
      </p:sp>
      <p:sp>
        <p:nvSpPr>
          <p:cNvPr id="8" name="TextBox 7">
            <a:extLst>
              <a:ext uri="{FF2B5EF4-FFF2-40B4-BE49-F238E27FC236}">
                <a16:creationId xmlns:a16="http://schemas.microsoft.com/office/drawing/2014/main" id="{176D301C-7E3F-4303-A18A-662996DB545B}"/>
              </a:ext>
            </a:extLst>
          </p:cNvPr>
          <p:cNvSpPr txBox="1"/>
          <p:nvPr/>
        </p:nvSpPr>
        <p:spPr>
          <a:xfrm>
            <a:off x="323528" y="548680"/>
            <a:ext cx="8640960" cy="5570756"/>
          </a:xfrm>
          <a:prstGeom prst="rect">
            <a:avLst/>
          </a:prstGeom>
          <a:noFill/>
        </p:spPr>
        <p:txBody>
          <a:bodyPr wrap="square" rtlCol="0">
            <a:spAutoFit/>
          </a:bodyPr>
          <a:lstStyle/>
          <a:p>
            <a:r>
              <a:rPr lang="en-AU" sz="2400" b="1" u="sng" dirty="0" err="1"/>
              <a:t>ExCBs</a:t>
            </a:r>
            <a:r>
              <a:rPr lang="en-AU" sz="2400" b="1" u="sng" dirty="0"/>
              <a:t> and </a:t>
            </a:r>
            <a:r>
              <a:rPr lang="en-AU" sz="2400" b="1" u="sng" dirty="0" err="1"/>
              <a:t>ExTLs</a:t>
            </a:r>
            <a:r>
              <a:rPr lang="en-AU" sz="2400" b="1" u="sng" dirty="0"/>
              <a:t> must:</a:t>
            </a:r>
          </a:p>
          <a:p>
            <a:pPr marL="742950" lvl="1" indent="-285750">
              <a:buFont typeface="Arial" panose="020B0604020202020204" pitchFamily="34" charset="0"/>
              <a:buChar char="•"/>
            </a:pPr>
            <a:r>
              <a:rPr lang="en-AU" sz="2400" b="1" dirty="0"/>
              <a:t>Have facilities + Personnel with necessary Expertise</a:t>
            </a:r>
          </a:p>
          <a:p>
            <a:pPr marL="742950" lvl="1" indent="-285750">
              <a:buFont typeface="Arial" panose="020B0604020202020204" pitchFamily="34" charset="0"/>
              <a:buChar char="•"/>
            </a:pPr>
            <a:r>
              <a:rPr lang="en-AU" sz="2400" b="1" dirty="0"/>
              <a:t>Comply with ISO/IEC 17065 / 17025 / 17024 as appropriate</a:t>
            </a:r>
          </a:p>
          <a:p>
            <a:pPr marL="742950" lvl="1" indent="-285750">
              <a:buFont typeface="Arial" panose="020B0604020202020204" pitchFamily="34" charset="0"/>
              <a:buChar char="•"/>
            </a:pPr>
            <a:r>
              <a:rPr lang="en-AU" sz="2400" b="1" dirty="0"/>
              <a:t>Implement the IECEx Rules + ODs + Forms</a:t>
            </a:r>
          </a:p>
          <a:p>
            <a:pPr marL="742950" lvl="1" indent="-285750">
              <a:buFont typeface="Arial" panose="020B0604020202020204" pitchFamily="34" charset="0"/>
              <a:buChar char="•"/>
            </a:pPr>
            <a:r>
              <a:rPr lang="en-AU" sz="2400" b="1" dirty="0"/>
              <a:t>Follow Rules and ODs</a:t>
            </a:r>
          </a:p>
          <a:p>
            <a:endParaRPr lang="en-AU" sz="2400" b="1" dirty="0"/>
          </a:p>
          <a:p>
            <a:endParaRPr lang="en-AU" sz="2400" b="1" dirty="0"/>
          </a:p>
          <a:p>
            <a:r>
              <a:rPr lang="en-AU" sz="2400" b="1" u="sng" dirty="0"/>
              <a:t>IECEx ExCB/</a:t>
            </a:r>
            <a:r>
              <a:rPr lang="en-AU" sz="2400" b="1" u="sng" dirty="0" err="1"/>
              <a:t>ExTL</a:t>
            </a:r>
            <a:r>
              <a:rPr lang="en-AU" sz="2400" b="1" u="sng" dirty="0"/>
              <a:t> Assessments must:</a:t>
            </a:r>
          </a:p>
          <a:p>
            <a:pPr marL="742950" lvl="1" indent="-285750">
              <a:buFont typeface="Arial" panose="020B0604020202020204" pitchFamily="34" charset="0"/>
              <a:buChar char="•"/>
            </a:pPr>
            <a:r>
              <a:rPr lang="en-AU" sz="2400" b="1" dirty="0"/>
              <a:t>Confirm the above for </a:t>
            </a:r>
            <a:r>
              <a:rPr lang="en-AU" sz="2400" b="1" dirty="0" err="1"/>
              <a:t>ExCBs</a:t>
            </a:r>
            <a:r>
              <a:rPr lang="en-AU" sz="2400" b="1" dirty="0"/>
              <a:t> and </a:t>
            </a:r>
            <a:r>
              <a:rPr lang="en-AU" sz="2400" b="1" dirty="0" err="1"/>
              <a:t>ExTLs</a:t>
            </a:r>
            <a:r>
              <a:rPr lang="en-AU" sz="2400" b="1" dirty="0"/>
              <a:t> in the respective IECEx Schemes</a:t>
            </a:r>
          </a:p>
          <a:p>
            <a:pPr marL="742950" lvl="1" indent="-285750">
              <a:buFont typeface="Arial" panose="020B0604020202020204" pitchFamily="34" charset="0"/>
              <a:buChar char="•"/>
            </a:pPr>
            <a:r>
              <a:rPr lang="en-AU" sz="2400" b="1" dirty="0"/>
              <a:t>Be conducted according to the IECEx Rules and ODs</a:t>
            </a:r>
          </a:p>
          <a:p>
            <a:pPr marL="742950" lvl="1" indent="-285750">
              <a:buFont typeface="Arial" panose="020B0604020202020204" pitchFamily="34" charset="0"/>
              <a:buChar char="•"/>
            </a:pPr>
            <a:r>
              <a:rPr lang="en-AU" sz="2400" b="1" dirty="0"/>
              <a:t>Have the confidence from IECEx Members, Industry, Regulators and all stakeholders</a:t>
            </a:r>
          </a:p>
          <a:p>
            <a:pPr lvl="1"/>
            <a:endParaRPr lang="en-AU" sz="2000" dirty="0"/>
          </a:p>
        </p:txBody>
      </p:sp>
    </p:spTree>
    <p:extLst>
      <p:ext uri="{BB962C8B-B14F-4D97-AF65-F5344CB8AC3E}">
        <p14:creationId xmlns:p14="http://schemas.microsoft.com/office/powerpoint/2010/main" val="327620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9"/>
                                          </p:stCondLst>
                                        </p:cTn>
                                        <p:tgtEl>
                                          <p:spTgt spid="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9"/>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9"/>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9"/>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9"/>
                                          </p:stCondLst>
                                        </p:cTn>
                                        <p:tgtEl>
                                          <p:spTgt spid="8">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9"/>
                                          </p:stCondLst>
                                        </p:cTn>
                                        <p:tgtEl>
                                          <p:spTgt spid="8">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9"/>
                                          </p:stCondLst>
                                        </p:cTn>
                                        <p:tgtEl>
                                          <p:spTgt spid="8">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9"/>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638396-CF74-4F1A-9F34-965F1CC5A20B}"/>
              </a:ext>
            </a:extLst>
          </p:cNvPr>
          <p:cNvSpPr txBox="1">
            <a:spLocks noChangeArrowheads="1"/>
          </p:cNvSpPr>
          <p:nvPr/>
        </p:nvSpPr>
        <p:spPr bwMode="auto">
          <a:xfrm>
            <a:off x="914400" y="-47207"/>
            <a:ext cx="82296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altLang="en-US" sz="3600" dirty="0">
                <a:solidFill>
                  <a:srgbClr val="005AA0"/>
                </a:solidFill>
              </a:rPr>
              <a:t>Expectation of IECEx Assessors</a:t>
            </a:r>
          </a:p>
        </p:txBody>
      </p:sp>
      <p:sp>
        <p:nvSpPr>
          <p:cNvPr id="8" name="TextBox 7">
            <a:extLst>
              <a:ext uri="{FF2B5EF4-FFF2-40B4-BE49-F238E27FC236}">
                <a16:creationId xmlns:a16="http://schemas.microsoft.com/office/drawing/2014/main" id="{176D301C-7E3F-4303-A18A-662996DB545B}"/>
              </a:ext>
            </a:extLst>
          </p:cNvPr>
          <p:cNvSpPr txBox="1"/>
          <p:nvPr/>
        </p:nvSpPr>
        <p:spPr>
          <a:xfrm>
            <a:off x="107504" y="548680"/>
            <a:ext cx="8496944" cy="5355312"/>
          </a:xfrm>
          <a:prstGeom prst="rect">
            <a:avLst/>
          </a:prstGeom>
          <a:noFill/>
        </p:spPr>
        <p:txBody>
          <a:bodyPr wrap="square" rtlCol="0">
            <a:spAutoFit/>
          </a:bodyPr>
          <a:lstStyle/>
          <a:p>
            <a:endParaRPr lang="en-AU" sz="2400" b="1" dirty="0"/>
          </a:p>
          <a:p>
            <a:pPr marL="742950" lvl="1" indent="-285750">
              <a:spcAft>
                <a:spcPts val="600"/>
              </a:spcAft>
              <a:buFont typeface="Arial" panose="020B0604020202020204" pitchFamily="34" charset="0"/>
              <a:buChar char="•"/>
            </a:pPr>
            <a:r>
              <a:rPr lang="en-AU" sz="2400" b="1" dirty="0"/>
              <a:t>At all times Act Professional and in the interests of the IECEx</a:t>
            </a:r>
          </a:p>
          <a:p>
            <a:pPr marL="742950" lvl="1" indent="-285750">
              <a:spcAft>
                <a:spcPts val="600"/>
              </a:spcAft>
              <a:buFont typeface="Arial" panose="020B0604020202020204" pitchFamily="34" charset="0"/>
              <a:buChar char="•"/>
            </a:pPr>
            <a:r>
              <a:rPr lang="en-AU" sz="2400" b="1" dirty="0"/>
              <a:t>Have full working knowledge of the IECEx Rules and ODs</a:t>
            </a:r>
          </a:p>
          <a:p>
            <a:pPr marL="742950" lvl="1" indent="-285750">
              <a:spcAft>
                <a:spcPts val="600"/>
              </a:spcAft>
              <a:buFont typeface="Arial" panose="020B0604020202020204" pitchFamily="34" charset="0"/>
              <a:buChar char="•"/>
            </a:pPr>
            <a:r>
              <a:rPr lang="en-AU" sz="2400" b="1" dirty="0"/>
              <a:t>Have sufficient technical knowledge and expertise</a:t>
            </a:r>
          </a:p>
          <a:p>
            <a:pPr marL="742950" lvl="1" indent="-285750">
              <a:spcAft>
                <a:spcPts val="600"/>
              </a:spcAft>
              <a:buFont typeface="Arial" panose="020B0604020202020204" pitchFamily="34" charset="0"/>
              <a:buChar char="•"/>
            </a:pPr>
            <a:r>
              <a:rPr lang="en-AU" sz="2400" b="1" dirty="0"/>
              <a:t>That a thorough and complete assessment is conducted</a:t>
            </a:r>
          </a:p>
          <a:p>
            <a:pPr marL="742950" lvl="1" indent="-285750">
              <a:spcAft>
                <a:spcPts val="600"/>
              </a:spcAft>
              <a:buFont typeface="Arial" panose="020B0604020202020204" pitchFamily="34" charset="0"/>
              <a:buChar char="•"/>
            </a:pPr>
            <a:r>
              <a:rPr lang="en-AU" sz="2400" b="1" dirty="0"/>
              <a:t>You are the Eyes and Ears of the IECEx community</a:t>
            </a:r>
          </a:p>
          <a:p>
            <a:pPr marL="742950" lvl="1" indent="-285750">
              <a:spcAft>
                <a:spcPts val="600"/>
              </a:spcAft>
              <a:buFont typeface="Arial" panose="020B0604020202020204" pitchFamily="34" charset="0"/>
              <a:buChar char="•"/>
            </a:pPr>
            <a:r>
              <a:rPr lang="en-AU" sz="2400" b="1" dirty="0"/>
              <a:t>Ensure all reporting and forms are complete</a:t>
            </a:r>
          </a:p>
          <a:p>
            <a:pPr marL="742950" lvl="1" indent="-285750">
              <a:spcAft>
                <a:spcPts val="600"/>
              </a:spcAft>
              <a:buFont typeface="Arial" panose="020B0604020202020204" pitchFamily="34" charset="0"/>
              <a:buChar char="•"/>
            </a:pPr>
            <a:r>
              <a:rPr lang="en-AU" sz="2400" b="1" dirty="0"/>
              <a:t>Be mindful of the </a:t>
            </a:r>
            <a:r>
              <a:rPr lang="en-AU" sz="2400" b="1" dirty="0" err="1"/>
              <a:t>ExCBs</a:t>
            </a:r>
            <a:r>
              <a:rPr lang="en-AU" sz="2400" b="1" dirty="0"/>
              <a:t> and </a:t>
            </a:r>
            <a:r>
              <a:rPr lang="en-AU" sz="2400" b="1" dirty="0" err="1"/>
              <a:t>ExTLs</a:t>
            </a:r>
            <a:r>
              <a:rPr lang="en-AU" sz="2400" b="1" dirty="0"/>
              <a:t> investment in IECEx by providing timely responses and maintain communication prior, during and after assessment</a:t>
            </a:r>
            <a:endParaRPr lang="en-AU" sz="2000" dirty="0"/>
          </a:p>
        </p:txBody>
      </p:sp>
    </p:spTree>
    <p:extLst>
      <p:ext uri="{BB962C8B-B14F-4D97-AF65-F5344CB8AC3E}">
        <p14:creationId xmlns:p14="http://schemas.microsoft.com/office/powerpoint/2010/main" val="347497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8">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9"/>
                                          </p:stCondLst>
                                        </p:cTn>
                                        <p:tgtEl>
                                          <p:spTgt spid="8">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9"/>
                                          </p:stCondLst>
                                        </p:cTn>
                                        <p:tgtEl>
                                          <p:spTgt spid="8">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9"/>
                                          </p:stCondLst>
                                        </p:cTn>
                                        <p:tgtEl>
                                          <p:spTgt spid="8">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9"/>
                                          </p:stCondLst>
                                        </p:cTn>
                                        <p:tgtEl>
                                          <p:spTgt spid="8">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9"/>
                                          </p:stCondLst>
                                        </p:cTn>
                                        <p:tgtEl>
                                          <p:spTgt spid="8">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9"/>
                                          </p:stCondLst>
                                        </p:cTn>
                                        <p:tgtEl>
                                          <p:spTgt spid="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638396-CF74-4F1A-9F34-965F1CC5A20B}"/>
              </a:ext>
            </a:extLst>
          </p:cNvPr>
          <p:cNvSpPr txBox="1">
            <a:spLocks noChangeArrowheads="1"/>
          </p:cNvSpPr>
          <p:nvPr/>
        </p:nvSpPr>
        <p:spPr bwMode="auto">
          <a:xfrm>
            <a:off x="914400" y="-47207"/>
            <a:ext cx="82296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altLang="en-US" sz="3600" dirty="0">
                <a:solidFill>
                  <a:srgbClr val="005AA0"/>
                </a:solidFill>
              </a:rPr>
              <a:t>Secretariat Feedback + Reminders !!</a:t>
            </a:r>
          </a:p>
        </p:txBody>
      </p:sp>
      <p:sp>
        <p:nvSpPr>
          <p:cNvPr id="8" name="TextBox 7">
            <a:extLst>
              <a:ext uri="{FF2B5EF4-FFF2-40B4-BE49-F238E27FC236}">
                <a16:creationId xmlns:a16="http://schemas.microsoft.com/office/drawing/2014/main" id="{176D301C-7E3F-4303-A18A-662996DB545B}"/>
              </a:ext>
            </a:extLst>
          </p:cNvPr>
          <p:cNvSpPr txBox="1"/>
          <p:nvPr/>
        </p:nvSpPr>
        <p:spPr>
          <a:xfrm>
            <a:off x="-252536" y="497306"/>
            <a:ext cx="8856984" cy="6694140"/>
          </a:xfrm>
          <a:prstGeom prst="rect">
            <a:avLst/>
          </a:prstGeom>
          <a:noFill/>
        </p:spPr>
        <p:txBody>
          <a:bodyPr wrap="square" rtlCol="0">
            <a:spAutoFit/>
          </a:bodyPr>
          <a:lstStyle/>
          <a:p>
            <a:endParaRPr lang="en-AU" sz="2400" b="1" dirty="0"/>
          </a:p>
          <a:p>
            <a:pPr marL="742950" lvl="1" indent="-285750">
              <a:spcAft>
                <a:spcPts val="600"/>
              </a:spcAft>
              <a:buFont typeface="Arial" panose="020B0604020202020204" pitchFamily="34" charset="0"/>
              <a:buChar char="•"/>
            </a:pPr>
            <a:r>
              <a:rPr lang="en-AU" sz="2400" b="1" dirty="0"/>
              <a:t>Appreciates the concerted efforts by all Assessors that have ensured that the IECEx ExCB/</a:t>
            </a:r>
            <a:r>
              <a:rPr lang="en-AU" sz="2400" b="1" dirty="0" err="1"/>
              <a:t>ExTL</a:t>
            </a:r>
            <a:r>
              <a:rPr lang="en-AU" sz="2400" b="1" dirty="0"/>
              <a:t> assessment program maintains credibility </a:t>
            </a:r>
            <a:r>
              <a:rPr lang="en-AU" sz="2400" b="1" dirty="0">
                <a:highlight>
                  <a:srgbClr val="FFFF00"/>
                </a:highlight>
              </a:rPr>
              <a:t>Thank You</a:t>
            </a:r>
          </a:p>
          <a:p>
            <a:pPr marL="742950" lvl="1" indent="-285750">
              <a:spcAft>
                <a:spcPts val="600"/>
              </a:spcAft>
              <a:buFont typeface="Arial" panose="020B0604020202020204" pitchFamily="34" charset="0"/>
              <a:buChar char="•"/>
            </a:pPr>
            <a:r>
              <a:rPr lang="en-AU" sz="2400" b="1" dirty="0"/>
              <a:t>Timely response to issues and communication – especially when resolving Nonconformances</a:t>
            </a:r>
          </a:p>
          <a:p>
            <a:pPr marL="742950" lvl="1" indent="-285750">
              <a:spcAft>
                <a:spcPts val="600"/>
              </a:spcAft>
              <a:buFont typeface="Arial" panose="020B0604020202020204" pitchFamily="34" charset="0"/>
              <a:buChar char="•"/>
            </a:pPr>
            <a:r>
              <a:rPr lang="en-AU" dirty="0"/>
              <a:t>Assessor Travel Documentation e.g. notification for visa and allow sufficient time</a:t>
            </a:r>
          </a:p>
          <a:p>
            <a:pPr marL="742950" lvl="1" indent="-285750">
              <a:spcAft>
                <a:spcPts val="600"/>
              </a:spcAft>
              <a:buFont typeface="Arial" panose="020B0604020202020204" pitchFamily="34" charset="0"/>
              <a:buChar char="•"/>
            </a:pPr>
            <a:r>
              <a:rPr lang="en-AU" dirty="0"/>
              <a:t>Use of Updated IECEx Forms </a:t>
            </a:r>
            <a:r>
              <a:rPr lang="en-AU" sz="1200" dirty="0">
                <a:hlinkClick r:id="rId2"/>
              </a:rPr>
              <a:t>https://www.iecex.com/members-area/new-document-library-page/assessors-package/</a:t>
            </a:r>
            <a:r>
              <a:rPr lang="en-AU" sz="1200" dirty="0"/>
              <a:t> </a:t>
            </a:r>
          </a:p>
          <a:p>
            <a:pPr marL="742950" lvl="1" indent="-285750">
              <a:spcAft>
                <a:spcPts val="600"/>
              </a:spcAft>
              <a:buFont typeface="Arial" panose="020B0604020202020204" pitchFamily="34" charset="0"/>
              <a:buChar char="•"/>
            </a:pPr>
            <a:r>
              <a:rPr lang="en-AU" dirty="0"/>
              <a:t>Ensure reports are complete and assume the reader needs full information – </a:t>
            </a:r>
            <a:r>
              <a:rPr lang="en-AU" dirty="0">
                <a:highlight>
                  <a:srgbClr val="FFFF00"/>
                </a:highlight>
              </a:rPr>
              <a:t>do not assume the reader knows!!!  </a:t>
            </a:r>
            <a:r>
              <a:rPr lang="en-AU" dirty="0"/>
              <a:t>Show closure of any items raised</a:t>
            </a:r>
          </a:p>
          <a:p>
            <a:pPr marL="742950" lvl="1" indent="-285750">
              <a:spcAft>
                <a:spcPts val="600"/>
              </a:spcAft>
              <a:buFont typeface="Arial" panose="020B0604020202020204" pitchFamily="34" charset="0"/>
              <a:buChar char="•"/>
            </a:pPr>
            <a:r>
              <a:rPr lang="en-AU" dirty="0"/>
              <a:t>Listing of Tests witnessed in the final report to </a:t>
            </a:r>
            <a:r>
              <a:rPr lang="en-AU" dirty="0" err="1"/>
              <a:t>ExMC</a:t>
            </a:r>
            <a:endParaRPr lang="en-AU" dirty="0"/>
          </a:p>
          <a:p>
            <a:pPr marL="742950" lvl="1" indent="-285750">
              <a:spcAft>
                <a:spcPts val="600"/>
              </a:spcAft>
              <a:buFont typeface="Arial" panose="020B0604020202020204" pitchFamily="34" charset="0"/>
              <a:buChar char="•"/>
            </a:pPr>
            <a:r>
              <a:rPr lang="en-AU" dirty="0"/>
              <a:t>F004 Site Assessment report – all items to be shown as closed before sending to Secretariat</a:t>
            </a:r>
          </a:p>
          <a:p>
            <a:pPr marL="742950" lvl="1" indent="-285750">
              <a:spcAft>
                <a:spcPts val="600"/>
              </a:spcAft>
              <a:buFont typeface="Arial" panose="020B0604020202020204" pitchFamily="34" charset="0"/>
              <a:buChar char="•"/>
            </a:pPr>
            <a:r>
              <a:rPr lang="en-AU" dirty="0"/>
              <a:t>Secretariat Reviews Reports from Lead Assessors – effective communication required </a:t>
            </a:r>
          </a:p>
          <a:p>
            <a:pPr marL="742950" lvl="1" indent="-285750">
              <a:spcAft>
                <a:spcPts val="600"/>
              </a:spcAft>
              <a:buFont typeface="Arial" panose="020B0604020202020204" pitchFamily="34" charset="0"/>
              <a:buChar char="•"/>
            </a:pPr>
            <a:endParaRPr lang="en-AU" sz="2400" b="1" dirty="0"/>
          </a:p>
          <a:p>
            <a:pPr marL="742950" lvl="1" indent="-285750">
              <a:spcAft>
                <a:spcPts val="600"/>
              </a:spcAft>
              <a:buFont typeface="Arial" panose="020B0604020202020204" pitchFamily="34" charset="0"/>
              <a:buChar char="•"/>
            </a:pPr>
            <a:endParaRPr lang="en-AU" sz="2400" b="1" dirty="0"/>
          </a:p>
        </p:txBody>
      </p:sp>
    </p:spTree>
    <p:extLst>
      <p:ext uri="{BB962C8B-B14F-4D97-AF65-F5344CB8AC3E}">
        <p14:creationId xmlns:p14="http://schemas.microsoft.com/office/powerpoint/2010/main" val="2664560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9"/>
                                          </p:stCondLst>
                                        </p:cTn>
                                        <p:tgtEl>
                                          <p:spTgt spid="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9"/>
                                          </p:stCondLst>
                                        </p:cTn>
                                        <p:tgtEl>
                                          <p:spTgt spid="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9"/>
                                          </p:stCondLst>
                                        </p:cTn>
                                        <p:tgtEl>
                                          <p:spTgt spid="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9"/>
                                          </p:stCondLst>
                                        </p:cTn>
                                        <p:tgtEl>
                                          <p:spTgt spid="8">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9"/>
                                          </p:stCondLst>
                                        </p:cTn>
                                        <p:tgtEl>
                                          <p:spTgt spid="8">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9"/>
                                          </p:stCondLst>
                                        </p:cTn>
                                        <p:tgtEl>
                                          <p:spTgt spid="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638396-CF74-4F1A-9F34-965F1CC5A20B}"/>
              </a:ext>
            </a:extLst>
          </p:cNvPr>
          <p:cNvSpPr txBox="1">
            <a:spLocks noChangeArrowheads="1"/>
          </p:cNvSpPr>
          <p:nvPr/>
        </p:nvSpPr>
        <p:spPr bwMode="auto">
          <a:xfrm>
            <a:off x="914400" y="-47207"/>
            <a:ext cx="8229600"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altLang="en-US" sz="3600" dirty="0">
                <a:solidFill>
                  <a:srgbClr val="005AA0"/>
                </a:solidFill>
              </a:rPr>
              <a:t>Secretariat Feedback + Reminders !!</a:t>
            </a:r>
          </a:p>
        </p:txBody>
      </p:sp>
      <p:sp>
        <p:nvSpPr>
          <p:cNvPr id="8" name="TextBox 7">
            <a:extLst>
              <a:ext uri="{FF2B5EF4-FFF2-40B4-BE49-F238E27FC236}">
                <a16:creationId xmlns:a16="http://schemas.microsoft.com/office/drawing/2014/main" id="{176D301C-7E3F-4303-A18A-662996DB545B}"/>
              </a:ext>
            </a:extLst>
          </p:cNvPr>
          <p:cNvSpPr txBox="1"/>
          <p:nvPr/>
        </p:nvSpPr>
        <p:spPr>
          <a:xfrm>
            <a:off x="107504" y="497306"/>
            <a:ext cx="8496944" cy="4062651"/>
          </a:xfrm>
          <a:prstGeom prst="rect">
            <a:avLst/>
          </a:prstGeom>
          <a:noFill/>
        </p:spPr>
        <p:txBody>
          <a:bodyPr wrap="square" rtlCol="0">
            <a:spAutoFit/>
          </a:bodyPr>
          <a:lstStyle/>
          <a:p>
            <a:endParaRPr lang="en-AU" sz="2400" b="1" dirty="0"/>
          </a:p>
          <a:p>
            <a:pPr marL="742950" lvl="1" indent="-285750">
              <a:spcAft>
                <a:spcPts val="600"/>
              </a:spcAft>
              <a:buFont typeface="Arial" panose="020B0604020202020204" pitchFamily="34" charset="0"/>
              <a:buChar char="•"/>
            </a:pPr>
            <a:r>
              <a:rPr lang="en-AU" dirty="0"/>
              <a:t>Use of Desk Top Review Report as provided by the Secretariat</a:t>
            </a:r>
          </a:p>
          <a:p>
            <a:pPr marL="742950" lvl="1" indent="-285750">
              <a:spcAft>
                <a:spcPts val="600"/>
              </a:spcAft>
              <a:buFont typeface="Arial" panose="020B0604020202020204" pitchFamily="34" charset="0"/>
              <a:buChar char="•"/>
            </a:pPr>
            <a:r>
              <a:rPr lang="en-AU" dirty="0"/>
              <a:t>TCD – be  careful to ensure that requirements marked with an * have been completed to show where/how the testing capability is achieved.  ALL sections of TCD to be completed</a:t>
            </a:r>
          </a:p>
          <a:p>
            <a:pPr marL="742950" lvl="1" indent="-285750">
              <a:spcAft>
                <a:spcPts val="600"/>
              </a:spcAft>
              <a:buFont typeface="Arial" panose="020B0604020202020204" pitchFamily="34" charset="0"/>
              <a:buChar char="•"/>
            </a:pPr>
            <a:r>
              <a:rPr lang="en-AU" dirty="0">
                <a:hlinkClick r:id="rId2" action="ppaction://hlinkfile"/>
              </a:rPr>
              <a:t>TCD Example </a:t>
            </a:r>
            <a:endParaRPr lang="en-AU" dirty="0"/>
          </a:p>
          <a:p>
            <a:pPr marL="742950" lvl="1" indent="-285750">
              <a:spcAft>
                <a:spcPts val="600"/>
              </a:spcAft>
              <a:buFont typeface="Arial" panose="020B0604020202020204" pitchFamily="34" charset="0"/>
              <a:buChar char="•"/>
            </a:pPr>
            <a:endParaRPr lang="en-AU" dirty="0"/>
          </a:p>
          <a:p>
            <a:pPr marL="742950" lvl="1" indent="-285750">
              <a:spcAft>
                <a:spcPts val="600"/>
              </a:spcAft>
              <a:buFont typeface="Arial" panose="020B0604020202020204" pitchFamily="34" charset="0"/>
              <a:buChar char="•"/>
            </a:pPr>
            <a:r>
              <a:rPr lang="en-AU" dirty="0"/>
              <a:t>Be knowledgeable about the IECEx On-Line Certificate System </a:t>
            </a:r>
            <a:r>
              <a:rPr lang="en-AU" dirty="0">
                <a:hlinkClick r:id="rId3"/>
              </a:rPr>
              <a:t>https://www.iecex-certs.com/home</a:t>
            </a:r>
            <a:r>
              <a:rPr lang="en-AU" dirty="0"/>
              <a:t> </a:t>
            </a:r>
          </a:p>
          <a:p>
            <a:pPr marL="1200150" lvl="2" indent="-285750">
              <a:spcAft>
                <a:spcPts val="600"/>
              </a:spcAft>
              <a:buFont typeface="Arial" panose="020B0604020202020204" pitchFamily="34" charset="0"/>
              <a:buChar char="•"/>
            </a:pPr>
            <a:r>
              <a:rPr lang="en-AU" dirty="0"/>
              <a:t>Remember OD 011 series Guides for use of the IECEx On-Line Certificate System </a:t>
            </a:r>
          </a:p>
          <a:p>
            <a:pPr lvl="1">
              <a:spcAft>
                <a:spcPts val="600"/>
              </a:spcAft>
            </a:pPr>
            <a:endParaRPr lang="en-AU" sz="2400" b="1" dirty="0"/>
          </a:p>
        </p:txBody>
      </p:sp>
    </p:spTree>
    <p:extLst>
      <p:ext uri="{BB962C8B-B14F-4D97-AF65-F5344CB8AC3E}">
        <p14:creationId xmlns:p14="http://schemas.microsoft.com/office/powerpoint/2010/main" val="113466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8">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9"/>
                                          </p:stCondLst>
                                        </p:cTn>
                                        <p:tgtEl>
                                          <p:spTgt spid="8">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9"/>
                                          </p:stCondLst>
                                        </p:cTn>
                                        <p:tgtEl>
                                          <p:spTgt spid="8">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9"/>
                                          </p:stCondLst>
                                        </p:cTn>
                                        <p:tgtEl>
                                          <p:spTgt spid="8">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9"/>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4792</TotalTime>
  <Words>910</Words>
  <Application>Microsoft Office PowerPoint</Application>
  <PresentationFormat>On-screen Show (4:3)</PresentationFormat>
  <Paragraphs>108</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IECEx Assessor Training –  28 September 2020 Remote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SAI Global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Sarah Hardie</dc:creator>
  <cp:lastModifiedBy>Chris Agius</cp:lastModifiedBy>
  <cp:revision>188</cp:revision>
  <dcterms:created xsi:type="dcterms:W3CDTF">2011-11-14T23:47:34Z</dcterms:created>
  <dcterms:modified xsi:type="dcterms:W3CDTF">2020-09-25T02:28:29Z</dcterms:modified>
</cp:coreProperties>
</file>