
<file path=[Content_Types].xml><?xml version="1.0" encoding="utf-8"?>
<Types xmlns="http://schemas.openxmlformats.org/package/2006/content-types">
  <Default Extension="(null)" ContentType="image/x-emf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14"/>
  </p:notesMasterIdLst>
  <p:handoutMasterIdLst>
    <p:handoutMasterId r:id="rId15"/>
  </p:handoutMasterIdLst>
  <p:sldIdLst>
    <p:sldId id="459" r:id="rId6"/>
    <p:sldId id="374" r:id="rId7"/>
    <p:sldId id="453" r:id="rId8"/>
    <p:sldId id="454" r:id="rId9"/>
    <p:sldId id="455" r:id="rId10"/>
    <p:sldId id="458" r:id="rId11"/>
    <p:sldId id="456" r:id="rId12"/>
    <p:sldId id="457" r:id="rId13"/>
  </p:sldIdLst>
  <p:sldSz cx="9144000" cy="5143500" type="screen16x9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 Slides" id="{C9F0B4FB-D6D1-2F48-9650-4766A8DDF76E}">
          <p14:sldIdLst/>
        </p14:section>
        <p14:section name="TOC Options" id="{80D01DC3-5B6A-0945-8B5D-3EA048C13633}">
          <p14:sldIdLst/>
        </p14:section>
        <p14:section name="Section Dividers" id="{53029D73-5C33-AD40-A968-6570AFFDED72}">
          <p14:sldIdLst>
            <p14:sldId id="459"/>
          </p14:sldIdLst>
        </p14:section>
        <p14:section name="Content Slides" id="{33BFB5B2-4E97-EE40-8DCD-32A3A6FF648F}">
          <p14:sldIdLst>
            <p14:sldId id="374"/>
            <p14:sldId id="453"/>
            <p14:sldId id="454"/>
            <p14:sldId id="455"/>
            <p14:sldId id="458"/>
            <p14:sldId id="456"/>
            <p14:sldId id="457"/>
          </p14:sldIdLst>
        </p14:section>
        <p14:section name="Charts, Graphs, Infographics" id="{EC179FD5-47DF-C249-B47D-38BB647B92C3}">
          <p14:sldIdLst/>
        </p14:section>
        <p14:section name="End Slides" id="{75189AA9-5B58-4C48-A81F-F0AB8739BC97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a Rutland" initials="MR" lastIdx="1" clrIdx="0"/>
  <p:cmAuthor id="2" name="Maria Rutland" initials="MR [2]" lastIdx="1" clrIdx="1"/>
  <p:cmAuthor id="3" name="Maria Rutland" initials="MR [3]" lastIdx="1" clrIdx="2"/>
  <p:cmAuthor id="4" name="Maria Rutland" initials="MR [4]" lastIdx="1" clrIdx="3"/>
  <p:cmAuthor id="5" name="Maria Rutland" initials="MR [5]" lastIdx="1" clrIdx="4"/>
  <p:cmAuthor id="6" name="Maria Rutland" initials="MR [6]" lastIdx="1" clrIdx="5"/>
  <p:cmAuthor id="7" name="Maria Rutland" initials="MR [7]" lastIdx="1" clrIdx="6"/>
  <p:cmAuthor id="8" name="Maria Rutland" initials="MR [8]" lastIdx="1" clrIdx="7"/>
  <p:cmAuthor id="9" name="Maria Rutland" initials="MR [9]" lastIdx="1" clrIdx="8"/>
  <p:cmAuthor id="10" name="Maria Rutland" initials="MR [10]" lastIdx="1" clrIdx="9"/>
  <p:cmAuthor id="11" name="Maria Rutland" initials="MR [11]" lastIdx="1" clrIdx="10"/>
  <p:cmAuthor id="12" name="Maria Rutland" initials="MR [12]" lastIdx="1" clrIdx="11"/>
  <p:cmAuthor id="13" name="Maria Rutland" initials="MR [13]" lastIdx="1" clrIdx="12"/>
  <p:cmAuthor id="14" name="Maria Rutland" initials="MR [14]" lastIdx="1" clrIdx="13"/>
  <p:cmAuthor id="15" name="Maria Rutland" initials="MR [15]" lastIdx="1" clrIdx="14"/>
  <p:cmAuthor id="16" name="Maria Rutland" initials="MR [16]" lastIdx="1" clrIdx="1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518A"/>
    <a:srgbClr val="4C9E44"/>
    <a:srgbClr val="4B9CE3"/>
    <a:srgbClr val="CF5F28"/>
    <a:srgbClr val="892433"/>
    <a:srgbClr val="FFC62F"/>
    <a:srgbClr val="1E5531"/>
    <a:srgbClr val="1E5632"/>
    <a:srgbClr val="0B3C61"/>
    <a:srgbClr val="FFC7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E8AB84-D63E-4472-9D23-55FAB68CB180}" v="6" dt="2021-09-03T06:52:14.2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179" autoAdjust="0"/>
    <p:restoredTop sz="94752" autoAdjust="0"/>
  </p:normalViewPr>
  <p:slideViewPr>
    <p:cSldViewPr>
      <p:cViewPr varScale="1">
        <p:scale>
          <a:sx n="123" d="100"/>
          <a:sy n="123" d="100"/>
        </p:scale>
        <p:origin x="154" y="91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22" d="100"/>
          <a:sy n="122" d="100"/>
        </p:scale>
        <p:origin x="231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merovic, Jasmin" userId="07f7f601-2f76-452e-bf16-6d15cddcead1" providerId="ADAL" clId="{27E8AB84-D63E-4472-9D23-55FAB68CB180}"/>
    <pc:docChg chg="undo custSel addSld delSld modSld modSection">
      <pc:chgData name="Omerovic, Jasmin" userId="07f7f601-2f76-452e-bf16-6d15cddcead1" providerId="ADAL" clId="{27E8AB84-D63E-4472-9D23-55FAB68CB180}" dt="2021-09-03T10:43:45.081" v="2410" actId="6549"/>
      <pc:docMkLst>
        <pc:docMk/>
      </pc:docMkLst>
      <pc:sldChg chg="del">
        <pc:chgData name="Omerovic, Jasmin" userId="07f7f601-2f76-452e-bf16-6d15cddcead1" providerId="ADAL" clId="{27E8AB84-D63E-4472-9D23-55FAB68CB180}" dt="2021-09-03T05:21:32.910" v="1" actId="47"/>
        <pc:sldMkLst>
          <pc:docMk/>
          <pc:sldMk cId="3981193220" sldId="334"/>
        </pc:sldMkLst>
      </pc:sldChg>
      <pc:sldChg chg="del">
        <pc:chgData name="Omerovic, Jasmin" userId="07f7f601-2f76-452e-bf16-6d15cddcead1" providerId="ADAL" clId="{27E8AB84-D63E-4472-9D23-55FAB68CB180}" dt="2021-09-03T08:34:40.459" v="2003" actId="47"/>
        <pc:sldMkLst>
          <pc:docMk/>
          <pc:sldMk cId="2477964981" sldId="349"/>
        </pc:sldMkLst>
      </pc:sldChg>
      <pc:sldChg chg="del">
        <pc:chgData name="Omerovic, Jasmin" userId="07f7f601-2f76-452e-bf16-6d15cddcead1" providerId="ADAL" clId="{27E8AB84-D63E-4472-9D23-55FAB68CB180}" dt="2021-09-03T08:32:30.273" v="1949" actId="47"/>
        <pc:sldMkLst>
          <pc:docMk/>
          <pc:sldMk cId="1151542286" sldId="361"/>
        </pc:sldMkLst>
      </pc:sldChg>
      <pc:sldChg chg="del">
        <pc:chgData name="Omerovic, Jasmin" userId="07f7f601-2f76-452e-bf16-6d15cddcead1" providerId="ADAL" clId="{27E8AB84-D63E-4472-9D23-55FAB68CB180}" dt="2021-09-03T08:30:06.568" v="1917" actId="47"/>
        <pc:sldMkLst>
          <pc:docMk/>
          <pc:sldMk cId="1438622347" sldId="362"/>
        </pc:sldMkLst>
      </pc:sldChg>
      <pc:sldChg chg="del">
        <pc:chgData name="Omerovic, Jasmin" userId="07f7f601-2f76-452e-bf16-6d15cddcead1" providerId="ADAL" clId="{27E8AB84-D63E-4472-9D23-55FAB68CB180}" dt="2021-09-03T08:30:12.375" v="1919" actId="47"/>
        <pc:sldMkLst>
          <pc:docMk/>
          <pc:sldMk cId="3989993583" sldId="365"/>
        </pc:sldMkLst>
      </pc:sldChg>
      <pc:sldChg chg="del">
        <pc:chgData name="Omerovic, Jasmin" userId="07f7f601-2f76-452e-bf16-6d15cddcead1" providerId="ADAL" clId="{27E8AB84-D63E-4472-9D23-55FAB68CB180}" dt="2021-09-03T08:30:10.502" v="1918" actId="47"/>
        <pc:sldMkLst>
          <pc:docMk/>
          <pc:sldMk cId="4253440145" sldId="366"/>
        </pc:sldMkLst>
      </pc:sldChg>
      <pc:sldChg chg="del">
        <pc:chgData name="Omerovic, Jasmin" userId="07f7f601-2f76-452e-bf16-6d15cddcead1" providerId="ADAL" clId="{27E8AB84-D63E-4472-9D23-55FAB68CB180}" dt="2021-09-03T06:17:14.942" v="113" actId="47"/>
        <pc:sldMkLst>
          <pc:docMk/>
          <pc:sldMk cId="3955810007" sldId="367"/>
        </pc:sldMkLst>
      </pc:sldChg>
      <pc:sldChg chg="del">
        <pc:chgData name="Omerovic, Jasmin" userId="07f7f601-2f76-452e-bf16-6d15cddcead1" providerId="ADAL" clId="{27E8AB84-D63E-4472-9D23-55FAB68CB180}" dt="2021-09-03T05:22:02.901" v="13" actId="47"/>
        <pc:sldMkLst>
          <pc:docMk/>
          <pc:sldMk cId="3790003026" sldId="370"/>
        </pc:sldMkLst>
      </pc:sldChg>
      <pc:sldChg chg="modSp del mod">
        <pc:chgData name="Omerovic, Jasmin" userId="07f7f601-2f76-452e-bf16-6d15cddcead1" providerId="ADAL" clId="{27E8AB84-D63E-4472-9D23-55FAB68CB180}" dt="2021-09-03T06:17:10.870" v="112" actId="47"/>
        <pc:sldMkLst>
          <pc:docMk/>
          <pc:sldMk cId="642675929" sldId="373"/>
        </pc:sldMkLst>
        <pc:spChg chg="mod">
          <ac:chgData name="Omerovic, Jasmin" userId="07f7f601-2f76-452e-bf16-6d15cddcead1" providerId="ADAL" clId="{27E8AB84-D63E-4472-9D23-55FAB68CB180}" dt="2021-09-03T06:17:03.447" v="111" actId="20577"/>
          <ac:spMkLst>
            <pc:docMk/>
            <pc:sldMk cId="642675929" sldId="373"/>
            <ac:spMk id="4" creationId="{52780900-8140-6449-9763-FB102D7A7C9C}"/>
          </ac:spMkLst>
        </pc:spChg>
      </pc:sldChg>
      <pc:sldChg chg="modSp mod">
        <pc:chgData name="Omerovic, Jasmin" userId="07f7f601-2f76-452e-bf16-6d15cddcead1" providerId="ADAL" clId="{27E8AB84-D63E-4472-9D23-55FAB68CB180}" dt="2021-09-03T10:41:46.843" v="2397" actId="6549"/>
        <pc:sldMkLst>
          <pc:docMk/>
          <pc:sldMk cId="1333845310" sldId="374"/>
        </pc:sldMkLst>
        <pc:spChg chg="mod">
          <ac:chgData name="Omerovic, Jasmin" userId="07f7f601-2f76-452e-bf16-6d15cddcead1" providerId="ADAL" clId="{27E8AB84-D63E-4472-9D23-55FAB68CB180}" dt="2021-09-03T10:41:46.843" v="2397" actId="6549"/>
          <ac:spMkLst>
            <pc:docMk/>
            <pc:sldMk cId="1333845310" sldId="374"/>
            <ac:spMk id="2" creationId="{9670E896-4DEF-9B48-BBDE-84533DA8B17C}"/>
          </ac:spMkLst>
        </pc:spChg>
        <pc:spChg chg="mod">
          <ac:chgData name="Omerovic, Jasmin" userId="07f7f601-2f76-452e-bf16-6d15cddcead1" providerId="ADAL" clId="{27E8AB84-D63E-4472-9D23-55FAB68CB180}" dt="2021-09-03T06:17:24.097" v="124" actId="20577"/>
          <ac:spMkLst>
            <pc:docMk/>
            <pc:sldMk cId="1333845310" sldId="374"/>
            <ac:spMk id="5" creationId="{DDB21036-CA8D-454E-8711-09400161ADB1}"/>
          </ac:spMkLst>
        </pc:spChg>
      </pc:sldChg>
      <pc:sldChg chg="del">
        <pc:chgData name="Omerovic, Jasmin" userId="07f7f601-2f76-452e-bf16-6d15cddcead1" providerId="ADAL" clId="{27E8AB84-D63E-4472-9D23-55FAB68CB180}" dt="2021-09-03T08:31:22.238" v="1921" actId="47"/>
        <pc:sldMkLst>
          <pc:docMk/>
          <pc:sldMk cId="3084881722" sldId="375"/>
        </pc:sldMkLst>
      </pc:sldChg>
      <pc:sldChg chg="del">
        <pc:chgData name="Omerovic, Jasmin" userId="07f7f601-2f76-452e-bf16-6d15cddcead1" providerId="ADAL" clId="{27E8AB84-D63E-4472-9D23-55FAB68CB180}" dt="2021-09-03T08:31:23.172" v="1922" actId="47"/>
        <pc:sldMkLst>
          <pc:docMk/>
          <pc:sldMk cId="1816159371" sldId="376"/>
        </pc:sldMkLst>
      </pc:sldChg>
      <pc:sldChg chg="add del">
        <pc:chgData name="Omerovic, Jasmin" userId="07f7f601-2f76-452e-bf16-6d15cddcead1" providerId="ADAL" clId="{27E8AB84-D63E-4472-9D23-55FAB68CB180}" dt="2021-09-03T08:32:05.103" v="1939" actId="47"/>
        <pc:sldMkLst>
          <pc:docMk/>
          <pc:sldMk cId="1109476181" sldId="377"/>
        </pc:sldMkLst>
      </pc:sldChg>
      <pc:sldChg chg="add del">
        <pc:chgData name="Omerovic, Jasmin" userId="07f7f601-2f76-452e-bf16-6d15cddcead1" providerId="ADAL" clId="{27E8AB84-D63E-4472-9D23-55FAB68CB180}" dt="2021-09-03T08:32:10.487" v="1942" actId="47"/>
        <pc:sldMkLst>
          <pc:docMk/>
          <pc:sldMk cId="2835073438" sldId="378"/>
        </pc:sldMkLst>
      </pc:sldChg>
      <pc:sldChg chg="del">
        <pc:chgData name="Omerovic, Jasmin" userId="07f7f601-2f76-452e-bf16-6d15cddcead1" providerId="ADAL" clId="{27E8AB84-D63E-4472-9D23-55FAB68CB180}" dt="2021-09-03T08:32:25.035" v="1946" actId="47"/>
        <pc:sldMkLst>
          <pc:docMk/>
          <pc:sldMk cId="58343683" sldId="380"/>
        </pc:sldMkLst>
      </pc:sldChg>
      <pc:sldChg chg="add del">
        <pc:chgData name="Omerovic, Jasmin" userId="07f7f601-2f76-452e-bf16-6d15cddcead1" providerId="ADAL" clId="{27E8AB84-D63E-4472-9D23-55FAB68CB180}" dt="2021-09-03T08:34:37.222" v="2000" actId="47"/>
        <pc:sldMkLst>
          <pc:docMk/>
          <pc:sldMk cId="166166425" sldId="382"/>
        </pc:sldMkLst>
      </pc:sldChg>
      <pc:sldChg chg="del">
        <pc:chgData name="Omerovic, Jasmin" userId="07f7f601-2f76-452e-bf16-6d15cddcead1" providerId="ADAL" clId="{27E8AB84-D63E-4472-9D23-55FAB68CB180}" dt="2021-09-03T06:03:17.920" v="92" actId="47"/>
        <pc:sldMkLst>
          <pc:docMk/>
          <pc:sldMk cId="3310870722" sldId="383"/>
        </pc:sldMkLst>
      </pc:sldChg>
      <pc:sldChg chg="del">
        <pc:chgData name="Omerovic, Jasmin" userId="07f7f601-2f76-452e-bf16-6d15cddcead1" providerId="ADAL" clId="{27E8AB84-D63E-4472-9D23-55FAB68CB180}" dt="2021-09-03T08:34:42.076" v="2005" actId="47"/>
        <pc:sldMkLst>
          <pc:docMk/>
          <pc:sldMk cId="957527269" sldId="385"/>
        </pc:sldMkLst>
      </pc:sldChg>
      <pc:sldChg chg="del">
        <pc:chgData name="Omerovic, Jasmin" userId="07f7f601-2f76-452e-bf16-6d15cddcead1" providerId="ADAL" clId="{27E8AB84-D63E-4472-9D23-55FAB68CB180}" dt="2021-09-03T06:03:15.565" v="90" actId="47"/>
        <pc:sldMkLst>
          <pc:docMk/>
          <pc:sldMk cId="2678555854" sldId="386"/>
        </pc:sldMkLst>
      </pc:sldChg>
      <pc:sldChg chg="del">
        <pc:chgData name="Omerovic, Jasmin" userId="07f7f601-2f76-452e-bf16-6d15cddcead1" providerId="ADAL" clId="{27E8AB84-D63E-4472-9D23-55FAB68CB180}" dt="2021-09-03T05:22:01.245" v="12" actId="47"/>
        <pc:sldMkLst>
          <pc:docMk/>
          <pc:sldMk cId="1314117158" sldId="389"/>
        </pc:sldMkLst>
      </pc:sldChg>
      <pc:sldChg chg="add del">
        <pc:chgData name="Omerovic, Jasmin" userId="07f7f601-2f76-452e-bf16-6d15cddcead1" providerId="ADAL" clId="{27E8AB84-D63E-4472-9D23-55FAB68CB180}" dt="2021-09-03T08:32:21.730" v="1945" actId="47"/>
        <pc:sldMkLst>
          <pc:docMk/>
          <pc:sldMk cId="3987443970" sldId="391"/>
        </pc:sldMkLst>
      </pc:sldChg>
      <pc:sldChg chg="del">
        <pc:chgData name="Omerovic, Jasmin" userId="07f7f601-2f76-452e-bf16-6d15cddcead1" providerId="ADAL" clId="{27E8AB84-D63E-4472-9D23-55FAB68CB180}" dt="2021-09-03T08:32:31.376" v="1950" actId="47"/>
        <pc:sldMkLst>
          <pc:docMk/>
          <pc:sldMk cId="3985277334" sldId="393"/>
        </pc:sldMkLst>
      </pc:sldChg>
      <pc:sldChg chg="del">
        <pc:chgData name="Omerovic, Jasmin" userId="07f7f601-2f76-452e-bf16-6d15cddcead1" providerId="ADAL" clId="{27E8AB84-D63E-4472-9D23-55FAB68CB180}" dt="2021-09-03T08:32:32.346" v="1951" actId="47"/>
        <pc:sldMkLst>
          <pc:docMk/>
          <pc:sldMk cId="641855303" sldId="394"/>
        </pc:sldMkLst>
      </pc:sldChg>
      <pc:sldChg chg="del">
        <pc:chgData name="Omerovic, Jasmin" userId="07f7f601-2f76-452e-bf16-6d15cddcead1" providerId="ADAL" clId="{27E8AB84-D63E-4472-9D23-55FAB68CB180}" dt="2021-09-03T06:08:04.466" v="99" actId="47"/>
        <pc:sldMkLst>
          <pc:docMk/>
          <pc:sldMk cId="453770894" sldId="395"/>
        </pc:sldMkLst>
      </pc:sldChg>
      <pc:sldChg chg="del">
        <pc:chgData name="Omerovic, Jasmin" userId="07f7f601-2f76-452e-bf16-6d15cddcead1" providerId="ADAL" clId="{27E8AB84-D63E-4472-9D23-55FAB68CB180}" dt="2021-09-03T08:33:00.728" v="1959" actId="47"/>
        <pc:sldMkLst>
          <pc:docMk/>
          <pc:sldMk cId="3645532715" sldId="396"/>
        </pc:sldMkLst>
      </pc:sldChg>
      <pc:sldChg chg="del">
        <pc:chgData name="Omerovic, Jasmin" userId="07f7f601-2f76-452e-bf16-6d15cddcead1" providerId="ADAL" clId="{27E8AB84-D63E-4472-9D23-55FAB68CB180}" dt="2021-09-03T08:32:53.767" v="1957" actId="47"/>
        <pc:sldMkLst>
          <pc:docMk/>
          <pc:sldMk cId="1799738949" sldId="397"/>
        </pc:sldMkLst>
      </pc:sldChg>
      <pc:sldChg chg="del">
        <pc:chgData name="Omerovic, Jasmin" userId="07f7f601-2f76-452e-bf16-6d15cddcead1" providerId="ADAL" clId="{27E8AB84-D63E-4472-9D23-55FAB68CB180}" dt="2021-09-03T05:21:51.752" v="4" actId="47"/>
        <pc:sldMkLst>
          <pc:docMk/>
          <pc:sldMk cId="1966175366" sldId="398"/>
        </pc:sldMkLst>
      </pc:sldChg>
      <pc:sldChg chg="del">
        <pc:chgData name="Omerovic, Jasmin" userId="07f7f601-2f76-452e-bf16-6d15cddcead1" providerId="ADAL" clId="{27E8AB84-D63E-4472-9D23-55FAB68CB180}" dt="2021-09-03T05:21:52.925" v="5" actId="47"/>
        <pc:sldMkLst>
          <pc:docMk/>
          <pc:sldMk cId="4140773052" sldId="399"/>
        </pc:sldMkLst>
      </pc:sldChg>
      <pc:sldChg chg="del">
        <pc:chgData name="Omerovic, Jasmin" userId="07f7f601-2f76-452e-bf16-6d15cddcead1" providerId="ADAL" clId="{27E8AB84-D63E-4472-9D23-55FAB68CB180}" dt="2021-09-03T05:21:53.972" v="6" actId="47"/>
        <pc:sldMkLst>
          <pc:docMk/>
          <pc:sldMk cId="149144258" sldId="400"/>
        </pc:sldMkLst>
      </pc:sldChg>
      <pc:sldChg chg="del">
        <pc:chgData name="Omerovic, Jasmin" userId="07f7f601-2f76-452e-bf16-6d15cddcead1" providerId="ADAL" clId="{27E8AB84-D63E-4472-9D23-55FAB68CB180}" dt="2021-09-03T05:21:54.805" v="7" actId="47"/>
        <pc:sldMkLst>
          <pc:docMk/>
          <pc:sldMk cId="4122240268" sldId="401"/>
        </pc:sldMkLst>
      </pc:sldChg>
      <pc:sldChg chg="del">
        <pc:chgData name="Omerovic, Jasmin" userId="07f7f601-2f76-452e-bf16-6d15cddcead1" providerId="ADAL" clId="{27E8AB84-D63E-4472-9D23-55FAB68CB180}" dt="2021-09-03T05:21:55.559" v="8" actId="47"/>
        <pc:sldMkLst>
          <pc:docMk/>
          <pc:sldMk cId="1037134956" sldId="402"/>
        </pc:sldMkLst>
      </pc:sldChg>
      <pc:sldChg chg="del">
        <pc:chgData name="Omerovic, Jasmin" userId="07f7f601-2f76-452e-bf16-6d15cddcead1" providerId="ADAL" clId="{27E8AB84-D63E-4472-9D23-55FAB68CB180}" dt="2021-09-03T05:21:39.403" v="3" actId="47"/>
        <pc:sldMkLst>
          <pc:docMk/>
          <pc:sldMk cId="3985721269" sldId="406"/>
        </pc:sldMkLst>
      </pc:sldChg>
      <pc:sldChg chg="del">
        <pc:chgData name="Omerovic, Jasmin" userId="07f7f601-2f76-452e-bf16-6d15cddcead1" providerId="ADAL" clId="{27E8AB84-D63E-4472-9D23-55FAB68CB180}" dt="2021-09-03T08:32:42.289" v="1956" actId="47"/>
        <pc:sldMkLst>
          <pc:docMk/>
          <pc:sldMk cId="1727636443" sldId="407"/>
        </pc:sldMkLst>
      </pc:sldChg>
      <pc:sldChg chg="del">
        <pc:chgData name="Omerovic, Jasmin" userId="07f7f601-2f76-452e-bf16-6d15cddcead1" providerId="ADAL" clId="{27E8AB84-D63E-4472-9D23-55FAB68CB180}" dt="2021-09-03T08:32:40.091" v="1955" actId="47"/>
        <pc:sldMkLst>
          <pc:docMk/>
          <pc:sldMk cId="687871878" sldId="412"/>
        </pc:sldMkLst>
      </pc:sldChg>
      <pc:sldChg chg="del">
        <pc:chgData name="Omerovic, Jasmin" userId="07f7f601-2f76-452e-bf16-6d15cddcead1" providerId="ADAL" clId="{27E8AB84-D63E-4472-9D23-55FAB68CB180}" dt="2021-09-03T08:32:58.255" v="1958" actId="47"/>
        <pc:sldMkLst>
          <pc:docMk/>
          <pc:sldMk cId="4223691081" sldId="413"/>
        </pc:sldMkLst>
      </pc:sldChg>
      <pc:sldChg chg="del">
        <pc:chgData name="Omerovic, Jasmin" userId="07f7f601-2f76-452e-bf16-6d15cddcead1" providerId="ADAL" clId="{27E8AB84-D63E-4472-9D23-55FAB68CB180}" dt="2021-09-03T08:32:33.450" v="1952" actId="47"/>
        <pc:sldMkLst>
          <pc:docMk/>
          <pc:sldMk cId="3745807738" sldId="414"/>
        </pc:sldMkLst>
      </pc:sldChg>
      <pc:sldChg chg="add del">
        <pc:chgData name="Omerovic, Jasmin" userId="07f7f601-2f76-452e-bf16-6d15cddcead1" providerId="ADAL" clId="{27E8AB84-D63E-4472-9D23-55FAB68CB180}" dt="2021-09-03T08:32:17.241" v="1944" actId="47"/>
        <pc:sldMkLst>
          <pc:docMk/>
          <pc:sldMk cId="822440743" sldId="415"/>
        </pc:sldMkLst>
      </pc:sldChg>
      <pc:sldChg chg="del">
        <pc:chgData name="Omerovic, Jasmin" userId="07f7f601-2f76-452e-bf16-6d15cddcead1" providerId="ADAL" clId="{27E8AB84-D63E-4472-9D23-55FAB68CB180}" dt="2021-09-03T05:21:59.595" v="11" actId="47"/>
        <pc:sldMkLst>
          <pc:docMk/>
          <pc:sldMk cId="814553094" sldId="433"/>
        </pc:sldMkLst>
      </pc:sldChg>
      <pc:sldChg chg="del">
        <pc:chgData name="Omerovic, Jasmin" userId="07f7f601-2f76-452e-bf16-6d15cddcead1" providerId="ADAL" clId="{27E8AB84-D63E-4472-9D23-55FAB68CB180}" dt="2021-09-03T08:30:20.976" v="1920" actId="47"/>
        <pc:sldMkLst>
          <pc:docMk/>
          <pc:sldMk cId="1627900575" sldId="434"/>
        </pc:sldMkLst>
      </pc:sldChg>
      <pc:sldChg chg="del">
        <pc:chgData name="Omerovic, Jasmin" userId="07f7f601-2f76-452e-bf16-6d15cddcead1" providerId="ADAL" clId="{27E8AB84-D63E-4472-9D23-55FAB68CB180}" dt="2021-09-03T05:21:32.108" v="0" actId="47"/>
        <pc:sldMkLst>
          <pc:docMk/>
          <pc:sldMk cId="1216699885" sldId="435"/>
        </pc:sldMkLst>
      </pc:sldChg>
      <pc:sldChg chg="addSp delSp modSp del mod">
        <pc:chgData name="Omerovic, Jasmin" userId="07f7f601-2f76-452e-bf16-6d15cddcead1" providerId="ADAL" clId="{27E8AB84-D63E-4472-9D23-55FAB68CB180}" dt="2021-09-03T08:37:40.913" v="2023" actId="47"/>
        <pc:sldMkLst>
          <pc:docMk/>
          <pc:sldMk cId="7434126" sldId="436"/>
        </pc:sldMkLst>
        <pc:spChg chg="mod">
          <ac:chgData name="Omerovic, Jasmin" userId="07f7f601-2f76-452e-bf16-6d15cddcead1" providerId="ADAL" clId="{27E8AB84-D63E-4472-9D23-55FAB68CB180}" dt="2021-09-03T08:36:49.842" v="2013" actId="21"/>
          <ac:spMkLst>
            <pc:docMk/>
            <pc:sldMk cId="7434126" sldId="436"/>
            <ac:spMk id="5" creationId="{145B6353-6DB1-374B-A95A-8C881C1C081A}"/>
          </ac:spMkLst>
        </pc:spChg>
        <pc:spChg chg="add mod">
          <ac:chgData name="Omerovic, Jasmin" userId="07f7f601-2f76-452e-bf16-6d15cddcead1" providerId="ADAL" clId="{27E8AB84-D63E-4472-9D23-55FAB68CB180}" dt="2021-09-03T08:29:57.472" v="1916" actId="478"/>
          <ac:spMkLst>
            <pc:docMk/>
            <pc:sldMk cId="7434126" sldId="436"/>
            <ac:spMk id="6" creationId="{2FB8A56A-1664-4744-A488-84662BDFB1EE}"/>
          </ac:spMkLst>
        </pc:spChg>
        <pc:picChg chg="del">
          <ac:chgData name="Omerovic, Jasmin" userId="07f7f601-2f76-452e-bf16-6d15cddcead1" providerId="ADAL" clId="{27E8AB84-D63E-4472-9D23-55FAB68CB180}" dt="2021-09-03T08:29:57.472" v="1916" actId="478"/>
          <ac:picMkLst>
            <pc:docMk/>
            <pc:sldMk cId="7434126" sldId="436"/>
            <ac:picMk id="7" creationId="{0520182D-A1AB-7E4F-B16A-0992F1F23EE4}"/>
          </ac:picMkLst>
        </pc:picChg>
      </pc:sldChg>
      <pc:sldChg chg="del">
        <pc:chgData name="Omerovic, Jasmin" userId="07f7f601-2f76-452e-bf16-6d15cddcead1" providerId="ADAL" clId="{27E8AB84-D63E-4472-9D23-55FAB68CB180}" dt="2021-09-03T05:21:37.515" v="2" actId="47"/>
        <pc:sldMkLst>
          <pc:docMk/>
          <pc:sldMk cId="735133989" sldId="437"/>
        </pc:sldMkLst>
      </pc:sldChg>
      <pc:sldChg chg="del">
        <pc:chgData name="Omerovic, Jasmin" userId="07f7f601-2f76-452e-bf16-6d15cddcead1" providerId="ADAL" clId="{27E8AB84-D63E-4472-9D23-55FAB68CB180}" dt="2021-09-03T08:34:39.721" v="2002" actId="47"/>
        <pc:sldMkLst>
          <pc:docMk/>
          <pc:sldMk cId="2829504672" sldId="438"/>
        </pc:sldMkLst>
      </pc:sldChg>
      <pc:sldChg chg="del">
        <pc:chgData name="Omerovic, Jasmin" userId="07f7f601-2f76-452e-bf16-6d15cddcead1" providerId="ADAL" clId="{27E8AB84-D63E-4472-9D23-55FAB68CB180}" dt="2021-09-03T06:03:18.737" v="93" actId="47"/>
        <pc:sldMkLst>
          <pc:docMk/>
          <pc:sldMk cId="551495473" sldId="439"/>
        </pc:sldMkLst>
      </pc:sldChg>
      <pc:sldChg chg="del">
        <pc:chgData name="Omerovic, Jasmin" userId="07f7f601-2f76-452e-bf16-6d15cddcead1" providerId="ADAL" clId="{27E8AB84-D63E-4472-9D23-55FAB68CB180}" dt="2021-09-03T08:34:41.145" v="2004" actId="47"/>
        <pc:sldMkLst>
          <pc:docMk/>
          <pc:sldMk cId="2226476384" sldId="440"/>
        </pc:sldMkLst>
      </pc:sldChg>
      <pc:sldChg chg="del">
        <pc:chgData name="Omerovic, Jasmin" userId="07f7f601-2f76-452e-bf16-6d15cddcead1" providerId="ADAL" clId="{27E8AB84-D63E-4472-9D23-55FAB68CB180}" dt="2021-09-03T06:03:16.926" v="91" actId="47"/>
        <pc:sldMkLst>
          <pc:docMk/>
          <pc:sldMk cId="1169669997" sldId="441"/>
        </pc:sldMkLst>
      </pc:sldChg>
      <pc:sldChg chg="del">
        <pc:chgData name="Omerovic, Jasmin" userId="07f7f601-2f76-452e-bf16-6d15cddcead1" providerId="ADAL" clId="{27E8AB84-D63E-4472-9D23-55FAB68CB180}" dt="2021-09-03T05:22:09.312" v="14" actId="47"/>
        <pc:sldMkLst>
          <pc:docMk/>
          <pc:sldMk cId="4215015646" sldId="442"/>
        </pc:sldMkLst>
      </pc:sldChg>
      <pc:sldChg chg="del">
        <pc:chgData name="Omerovic, Jasmin" userId="07f7f601-2f76-452e-bf16-6d15cddcead1" providerId="ADAL" clId="{27E8AB84-D63E-4472-9D23-55FAB68CB180}" dt="2021-09-03T08:32:26.389" v="1947" actId="47"/>
        <pc:sldMkLst>
          <pc:docMk/>
          <pc:sldMk cId="1236061573" sldId="443"/>
        </pc:sldMkLst>
      </pc:sldChg>
      <pc:sldChg chg="del">
        <pc:chgData name="Omerovic, Jasmin" userId="07f7f601-2f76-452e-bf16-6d15cddcead1" providerId="ADAL" clId="{27E8AB84-D63E-4472-9D23-55FAB68CB180}" dt="2021-09-03T08:32:27.871" v="1948" actId="47"/>
        <pc:sldMkLst>
          <pc:docMk/>
          <pc:sldMk cId="2003431829" sldId="444"/>
        </pc:sldMkLst>
      </pc:sldChg>
      <pc:sldChg chg="add del">
        <pc:chgData name="Omerovic, Jasmin" userId="07f7f601-2f76-452e-bf16-6d15cddcead1" providerId="ADAL" clId="{27E8AB84-D63E-4472-9D23-55FAB68CB180}" dt="2021-09-03T08:32:07.530" v="1940" actId="47"/>
        <pc:sldMkLst>
          <pc:docMk/>
          <pc:sldMk cId="709553829" sldId="445"/>
        </pc:sldMkLst>
      </pc:sldChg>
      <pc:sldChg chg="add del">
        <pc:chgData name="Omerovic, Jasmin" userId="07f7f601-2f76-452e-bf16-6d15cddcead1" providerId="ADAL" clId="{27E8AB84-D63E-4472-9D23-55FAB68CB180}" dt="2021-09-03T08:32:08.954" v="1941" actId="47"/>
        <pc:sldMkLst>
          <pc:docMk/>
          <pc:sldMk cId="389400135" sldId="446"/>
        </pc:sldMkLst>
      </pc:sldChg>
      <pc:sldChg chg="add del">
        <pc:chgData name="Omerovic, Jasmin" userId="07f7f601-2f76-452e-bf16-6d15cddcead1" providerId="ADAL" clId="{27E8AB84-D63E-4472-9D23-55FAB68CB180}" dt="2021-09-03T08:32:15.239" v="1943" actId="47"/>
        <pc:sldMkLst>
          <pc:docMk/>
          <pc:sldMk cId="96619699" sldId="447"/>
        </pc:sldMkLst>
      </pc:sldChg>
      <pc:sldChg chg="del">
        <pc:chgData name="Omerovic, Jasmin" userId="07f7f601-2f76-452e-bf16-6d15cddcead1" providerId="ADAL" clId="{27E8AB84-D63E-4472-9D23-55FAB68CB180}" dt="2021-09-03T05:21:56.303" v="9" actId="47"/>
        <pc:sldMkLst>
          <pc:docMk/>
          <pc:sldMk cId="498618666" sldId="448"/>
        </pc:sldMkLst>
      </pc:sldChg>
      <pc:sldChg chg="del">
        <pc:chgData name="Omerovic, Jasmin" userId="07f7f601-2f76-452e-bf16-6d15cddcead1" providerId="ADAL" clId="{27E8AB84-D63E-4472-9D23-55FAB68CB180}" dt="2021-09-03T05:21:57.152" v="10" actId="47"/>
        <pc:sldMkLst>
          <pc:docMk/>
          <pc:sldMk cId="2847131268" sldId="449"/>
        </pc:sldMkLst>
      </pc:sldChg>
      <pc:sldChg chg="del">
        <pc:chgData name="Omerovic, Jasmin" userId="07f7f601-2f76-452e-bf16-6d15cddcead1" providerId="ADAL" clId="{27E8AB84-D63E-4472-9D23-55FAB68CB180}" dt="2021-09-03T08:32:34.896" v="1953" actId="47"/>
        <pc:sldMkLst>
          <pc:docMk/>
          <pc:sldMk cId="728305755" sldId="450"/>
        </pc:sldMkLst>
      </pc:sldChg>
      <pc:sldChg chg="del">
        <pc:chgData name="Omerovic, Jasmin" userId="07f7f601-2f76-452e-bf16-6d15cddcead1" providerId="ADAL" clId="{27E8AB84-D63E-4472-9D23-55FAB68CB180}" dt="2021-09-03T08:32:40.044" v="1954" actId="47"/>
        <pc:sldMkLst>
          <pc:docMk/>
          <pc:sldMk cId="2628284757" sldId="451"/>
        </pc:sldMkLst>
      </pc:sldChg>
      <pc:sldChg chg="modSp add del mod">
        <pc:chgData name="Omerovic, Jasmin" userId="07f7f601-2f76-452e-bf16-6d15cddcead1" providerId="ADAL" clId="{27E8AB84-D63E-4472-9D23-55FAB68CB180}" dt="2021-09-03T08:34:38.657" v="2001" actId="47"/>
        <pc:sldMkLst>
          <pc:docMk/>
          <pc:sldMk cId="4228001068" sldId="452"/>
        </pc:sldMkLst>
        <pc:spChg chg="mod">
          <ac:chgData name="Omerovic, Jasmin" userId="07f7f601-2f76-452e-bf16-6d15cddcead1" providerId="ADAL" clId="{27E8AB84-D63E-4472-9D23-55FAB68CB180}" dt="2021-09-03T06:03:35.010" v="98" actId="6549"/>
          <ac:spMkLst>
            <pc:docMk/>
            <pc:sldMk cId="4228001068" sldId="452"/>
            <ac:spMk id="3" creationId="{F8561E3F-4885-F348-B62F-0D8221DE93CD}"/>
          </ac:spMkLst>
        </pc:spChg>
      </pc:sldChg>
      <pc:sldChg chg="modSp add mod">
        <pc:chgData name="Omerovic, Jasmin" userId="07f7f601-2f76-452e-bf16-6d15cddcead1" providerId="ADAL" clId="{27E8AB84-D63E-4472-9D23-55FAB68CB180}" dt="2021-09-03T08:39:57.913" v="2097" actId="313"/>
        <pc:sldMkLst>
          <pc:docMk/>
          <pc:sldMk cId="598762481" sldId="453"/>
        </pc:sldMkLst>
        <pc:spChg chg="mod">
          <ac:chgData name="Omerovic, Jasmin" userId="07f7f601-2f76-452e-bf16-6d15cddcead1" providerId="ADAL" clId="{27E8AB84-D63E-4472-9D23-55FAB68CB180}" dt="2021-09-03T08:39:57.913" v="2097" actId="313"/>
          <ac:spMkLst>
            <pc:docMk/>
            <pc:sldMk cId="598762481" sldId="453"/>
            <ac:spMk id="2" creationId="{9670E896-4DEF-9B48-BBDE-84533DA8B17C}"/>
          </ac:spMkLst>
        </pc:spChg>
      </pc:sldChg>
      <pc:sldChg chg="modSp add mod">
        <pc:chgData name="Omerovic, Jasmin" userId="07f7f601-2f76-452e-bf16-6d15cddcead1" providerId="ADAL" clId="{27E8AB84-D63E-4472-9D23-55FAB68CB180}" dt="2021-09-03T10:42:17.486" v="2404" actId="20577"/>
        <pc:sldMkLst>
          <pc:docMk/>
          <pc:sldMk cId="1317680378" sldId="454"/>
        </pc:sldMkLst>
        <pc:spChg chg="mod">
          <ac:chgData name="Omerovic, Jasmin" userId="07f7f601-2f76-452e-bf16-6d15cddcead1" providerId="ADAL" clId="{27E8AB84-D63E-4472-9D23-55FAB68CB180}" dt="2021-09-03T08:51:40.489" v="2383" actId="20577"/>
          <ac:spMkLst>
            <pc:docMk/>
            <pc:sldMk cId="1317680378" sldId="454"/>
            <ac:spMk id="2" creationId="{9670E896-4DEF-9B48-BBDE-84533DA8B17C}"/>
          </ac:spMkLst>
        </pc:spChg>
        <pc:spChg chg="mod">
          <ac:chgData name="Omerovic, Jasmin" userId="07f7f601-2f76-452e-bf16-6d15cddcead1" providerId="ADAL" clId="{27E8AB84-D63E-4472-9D23-55FAB68CB180}" dt="2021-09-03T10:42:17.486" v="2404" actId="20577"/>
          <ac:spMkLst>
            <pc:docMk/>
            <pc:sldMk cId="1317680378" sldId="454"/>
            <ac:spMk id="5" creationId="{DDB21036-CA8D-454E-8711-09400161ADB1}"/>
          </ac:spMkLst>
        </pc:spChg>
      </pc:sldChg>
      <pc:sldChg chg="modSp add mod">
        <pc:chgData name="Omerovic, Jasmin" userId="07f7f601-2f76-452e-bf16-6d15cddcead1" providerId="ADAL" clId="{27E8AB84-D63E-4472-9D23-55FAB68CB180}" dt="2021-09-03T06:52:33.295" v="708" actId="20577"/>
        <pc:sldMkLst>
          <pc:docMk/>
          <pc:sldMk cId="2234829564" sldId="455"/>
        </pc:sldMkLst>
        <pc:spChg chg="mod">
          <ac:chgData name="Omerovic, Jasmin" userId="07f7f601-2f76-452e-bf16-6d15cddcead1" providerId="ADAL" clId="{27E8AB84-D63E-4472-9D23-55FAB68CB180}" dt="2021-09-03T06:52:33.295" v="708" actId="20577"/>
          <ac:spMkLst>
            <pc:docMk/>
            <pc:sldMk cId="2234829564" sldId="455"/>
            <ac:spMk id="2" creationId="{9670E896-4DEF-9B48-BBDE-84533DA8B17C}"/>
          </ac:spMkLst>
        </pc:spChg>
        <pc:spChg chg="mod">
          <ac:chgData name="Omerovic, Jasmin" userId="07f7f601-2f76-452e-bf16-6d15cddcead1" providerId="ADAL" clId="{27E8AB84-D63E-4472-9D23-55FAB68CB180}" dt="2021-09-03T06:52:23.509" v="705" actId="20577"/>
          <ac:spMkLst>
            <pc:docMk/>
            <pc:sldMk cId="2234829564" sldId="455"/>
            <ac:spMk id="5" creationId="{DDB21036-CA8D-454E-8711-09400161ADB1}"/>
          </ac:spMkLst>
        </pc:spChg>
      </pc:sldChg>
      <pc:sldChg chg="modSp add mod">
        <pc:chgData name="Omerovic, Jasmin" userId="07f7f601-2f76-452e-bf16-6d15cddcead1" providerId="ADAL" clId="{27E8AB84-D63E-4472-9D23-55FAB68CB180}" dt="2021-09-03T08:41:54.353" v="2109" actId="20577"/>
        <pc:sldMkLst>
          <pc:docMk/>
          <pc:sldMk cId="3836823571" sldId="456"/>
        </pc:sldMkLst>
        <pc:spChg chg="mod">
          <ac:chgData name="Omerovic, Jasmin" userId="07f7f601-2f76-452e-bf16-6d15cddcead1" providerId="ADAL" clId="{27E8AB84-D63E-4472-9D23-55FAB68CB180}" dt="2021-09-03T08:41:54.353" v="2109" actId="20577"/>
          <ac:spMkLst>
            <pc:docMk/>
            <pc:sldMk cId="3836823571" sldId="456"/>
            <ac:spMk id="2" creationId="{9670E896-4DEF-9B48-BBDE-84533DA8B17C}"/>
          </ac:spMkLst>
        </pc:spChg>
        <pc:spChg chg="mod">
          <ac:chgData name="Omerovic, Jasmin" userId="07f7f601-2f76-452e-bf16-6d15cddcead1" providerId="ADAL" clId="{27E8AB84-D63E-4472-9D23-55FAB68CB180}" dt="2021-09-03T06:43:38.806" v="457" actId="20577"/>
          <ac:spMkLst>
            <pc:docMk/>
            <pc:sldMk cId="3836823571" sldId="456"/>
            <ac:spMk id="5" creationId="{DDB21036-CA8D-454E-8711-09400161ADB1}"/>
          </ac:spMkLst>
        </pc:spChg>
      </pc:sldChg>
      <pc:sldChg chg="modSp add mod">
        <pc:chgData name="Omerovic, Jasmin" userId="07f7f601-2f76-452e-bf16-6d15cddcead1" providerId="ADAL" clId="{27E8AB84-D63E-4472-9D23-55FAB68CB180}" dt="2021-09-03T10:43:45.081" v="2410" actId="6549"/>
        <pc:sldMkLst>
          <pc:docMk/>
          <pc:sldMk cId="2707998843" sldId="457"/>
        </pc:sldMkLst>
        <pc:spChg chg="mod">
          <ac:chgData name="Omerovic, Jasmin" userId="07f7f601-2f76-452e-bf16-6d15cddcead1" providerId="ADAL" clId="{27E8AB84-D63E-4472-9D23-55FAB68CB180}" dt="2021-09-03T10:43:45.081" v="2410" actId="6549"/>
          <ac:spMkLst>
            <pc:docMk/>
            <pc:sldMk cId="2707998843" sldId="457"/>
            <ac:spMk id="2" creationId="{9670E896-4DEF-9B48-BBDE-84533DA8B17C}"/>
          </ac:spMkLst>
        </pc:spChg>
        <pc:spChg chg="mod">
          <ac:chgData name="Omerovic, Jasmin" userId="07f7f601-2f76-452e-bf16-6d15cddcead1" providerId="ADAL" clId="{27E8AB84-D63E-4472-9D23-55FAB68CB180}" dt="2021-09-03T08:43:27.895" v="2151" actId="20577"/>
          <ac:spMkLst>
            <pc:docMk/>
            <pc:sldMk cId="2707998843" sldId="457"/>
            <ac:spMk id="5" creationId="{DDB21036-CA8D-454E-8711-09400161ADB1}"/>
          </ac:spMkLst>
        </pc:spChg>
      </pc:sldChg>
      <pc:sldChg chg="modSp add mod">
        <pc:chgData name="Omerovic, Jasmin" userId="07f7f601-2f76-452e-bf16-6d15cddcead1" providerId="ADAL" clId="{27E8AB84-D63E-4472-9D23-55FAB68CB180}" dt="2021-09-03T06:56:30.884" v="723" actId="20577"/>
        <pc:sldMkLst>
          <pc:docMk/>
          <pc:sldMk cId="2784662293" sldId="458"/>
        </pc:sldMkLst>
        <pc:spChg chg="mod">
          <ac:chgData name="Omerovic, Jasmin" userId="07f7f601-2f76-452e-bf16-6d15cddcead1" providerId="ADAL" clId="{27E8AB84-D63E-4472-9D23-55FAB68CB180}" dt="2021-09-03T06:56:22.142" v="717"/>
          <ac:spMkLst>
            <pc:docMk/>
            <pc:sldMk cId="2784662293" sldId="458"/>
            <ac:spMk id="2" creationId="{9670E896-4DEF-9B48-BBDE-84533DA8B17C}"/>
          </ac:spMkLst>
        </pc:spChg>
        <pc:spChg chg="mod">
          <ac:chgData name="Omerovic, Jasmin" userId="07f7f601-2f76-452e-bf16-6d15cddcead1" providerId="ADAL" clId="{27E8AB84-D63E-4472-9D23-55FAB68CB180}" dt="2021-09-03T06:56:30.884" v="723" actId="20577"/>
          <ac:spMkLst>
            <pc:docMk/>
            <pc:sldMk cId="2784662293" sldId="458"/>
            <ac:spMk id="5" creationId="{DDB21036-CA8D-454E-8711-09400161ADB1}"/>
          </ac:spMkLst>
        </pc:spChg>
      </pc:sldChg>
      <pc:sldChg chg="addSp delSp new del mod">
        <pc:chgData name="Omerovic, Jasmin" userId="07f7f601-2f76-452e-bf16-6d15cddcead1" providerId="ADAL" clId="{27E8AB84-D63E-4472-9D23-55FAB68CB180}" dt="2021-09-03T08:34:33.054" v="1997" actId="680"/>
        <pc:sldMkLst>
          <pc:docMk/>
          <pc:sldMk cId="346790280" sldId="459"/>
        </pc:sldMkLst>
        <pc:spChg chg="add del">
          <ac:chgData name="Omerovic, Jasmin" userId="07f7f601-2f76-452e-bf16-6d15cddcead1" providerId="ADAL" clId="{27E8AB84-D63E-4472-9D23-55FAB68CB180}" dt="2021-09-03T08:34:32.861" v="1996" actId="478"/>
          <ac:spMkLst>
            <pc:docMk/>
            <pc:sldMk cId="346790280" sldId="459"/>
            <ac:spMk id="3" creationId="{FBA696E9-1055-4B8A-BA6A-2D929CF59240}"/>
          </ac:spMkLst>
        </pc:spChg>
      </pc:sldChg>
      <pc:sldChg chg="delSp modSp new mod">
        <pc:chgData name="Omerovic, Jasmin" userId="07f7f601-2f76-452e-bf16-6d15cddcead1" providerId="ADAL" clId="{27E8AB84-D63E-4472-9D23-55FAB68CB180}" dt="2021-09-03T08:38:39.139" v="2083" actId="404"/>
        <pc:sldMkLst>
          <pc:docMk/>
          <pc:sldMk cId="4281180544" sldId="459"/>
        </pc:sldMkLst>
        <pc:spChg chg="del">
          <ac:chgData name="Omerovic, Jasmin" userId="07f7f601-2f76-452e-bf16-6d15cddcead1" providerId="ADAL" clId="{27E8AB84-D63E-4472-9D23-55FAB68CB180}" dt="2021-09-03T08:37:49.096" v="2026" actId="478"/>
          <ac:spMkLst>
            <pc:docMk/>
            <pc:sldMk cId="4281180544" sldId="459"/>
            <ac:spMk id="2" creationId="{FD28DDED-78B6-41CC-968B-22CF93C56C8F}"/>
          </ac:spMkLst>
        </pc:spChg>
        <pc:spChg chg="mod">
          <ac:chgData name="Omerovic, Jasmin" userId="07f7f601-2f76-452e-bf16-6d15cddcead1" providerId="ADAL" clId="{27E8AB84-D63E-4472-9D23-55FAB68CB180}" dt="2021-09-03T08:38:39.139" v="2083" actId="404"/>
          <ac:spMkLst>
            <pc:docMk/>
            <pc:sldMk cId="4281180544" sldId="459"/>
            <ac:spMk id="3" creationId="{04CE0F72-7DE8-4A49-9C5A-8675CB4134E1}"/>
          </ac:spMkLst>
        </pc:spChg>
      </pc:sldChg>
      <pc:sldChg chg="new del">
        <pc:chgData name="Omerovic, Jasmin" userId="07f7f601-2f76-452e-bf16-6d15cddcead1" providerId="ADAL" clId="{27E8AB84-D63E-4472-9D23-55FAB68CB180}" dt="2021-09-03T08:37:43.749" v="2024" actId="47"/>
        <pc:sldMkLst>
          <pc:docMk/>
          <pc:sldMk cId="1768026496" sldId="460"/>
        </pc:sldMkLst>
      </pc:sldChg>
      <pc:sldChg chg="new del">
        <pc:chgData name="Omerovic, Jasmin" userId="07f7f601-2f76-452e-bf16-6d15cddcead1" providerId="ADAL" clId="{27E8AB84-D63E-4472-9D23-55FAB68CB180}" dt="2021-09-03T08:37:44.720" v="2025" actId="47"/>
        <pc:sldMkLst>
          <pc:docMk/>
          <pc:sldMk cId="3477325723" sldId="46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D5BBDD-258A-3245-9E76-6E0CFE05E0A8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9C8A93-5AE0-2048-873B-C7F55F240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965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DD3BEF-6330-8B4B-BEF1-BC867D360D4A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3DD5A-981E-F740-ADE0-5BC9A9C44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721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(null)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(null)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(null)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(null)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(null)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(null)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(null)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(null)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(null)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(null)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(null)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(null)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(null)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hyperlink" Target="https://crc.ul.com/app/library?library_type=icons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(null)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(null)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(null)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Placeholder 26"/>
          <p:cNvSpPr>
            <a:spLocks noGrp="1"/>
          </p:cNvSpPr>
          <p:nvPr>
            <p:ph type="body" sz="quarter" idx="10" hasCustomPrompt="1"/>
          </p:nvPr>
        </p:nvSpPr>
        <p:spPr>
          <a:xfrm>
            <a:off x="301624" y="2335274"/>
            <a:ext cx="5641976" cy="984885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200" b="0" cap="none" baseline="0">
                <a:solidFill>
                  <a:schemeClr val="accent1"/>
                </a:solidFill>
                <a:latin typeface="Arial"/>
                <a:cs typeface="Arial"/>
              </a:defRPr>
            </a:lvl1pPr>
            <a:lvl2pPr marL="0" indent="0">
              <a:buNone/>
              <a:defRPr sz="3200" b="0">
                <a:solidFill>
                  <a:schemeClr val="accent1"/>
                </a:solidFill>
                <a:latin typeface="Arial"/>
                <a:cs typeface="Arial"/>
              </a:defRPr>
            </a:lvl2pPr>
            <a:lvl3pPr marL="0" indent="0">
              <a:buNone/>
              <a:defRPr sz="3200" b="0">
                <a:solidFill>
                  <a:schemeClr val="accent1"/>
                </a:solidFill>
                <a:latin typeface="Arial"/>
                <a:cs typeface="Arial"/>
              </a:defRPr>
            </a:lvl3pPr>
            <a:lvl4pPr marL="0" indent="0">
              <a:buNone/>
              <a:defRPr sz="3200" b="0">
                <a:solidFill>
                  <a:schemeClr val="accent1"/>
                </a:solidFill>
                <a:latin typeface="Arial"/>
                <a:cs typeface="Arial"/>
              </a:defRPr>
            </a:lvl4pPr>
            <a:lvl5pPr marL="0" indent="0">
              <a:buNone/>
              <a:defRPr sz="3200" b="0">
                <a:solidFill>
                  <a:schemeClr val="accent1"/>
                </a:solidFill>
                <a:latin typeface="Arial"/>
                <a:cs typeface="Arial"/>
              </a:defRPr>
            </a:lvl5pPr>
            <a:lvl6pPr marL="0" indent="0">
              <a:buNone/>
              <a:defRPr sz="3200">
                <a:solidFill>
                  <a:schemeClr val="accent1"/>
                </a:solidFill>
              </a:defRPr>
            </a:lvl6pPr>
            <a:lvl7pPr marL="0" indent="0">
              <a:buNone/>
              <a:defRPr sz="3200">
                <a:solidFill>
                  <a:schemeClr val="accent1"/>
                </a:solidFill>
              </a:defRPr>
            </a:lvl7pPr>
            <a:lvl8pPr marL="0" indent="0">
              <a:buNone/>
              <a:defRPr sz="3200">
                <a:solidFill>
                  <a:schemeClr val="accent1"/>
                </a:solidFill>
              </a:defRPr>
            </a:lvl8pPr>
            <a:lvl9pPr marL="0" indent="0">
              <a:buNone/>
              <a:defRPr sz="32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Title Arial 32pt red</a:t>
            </a:r>
            <a:br>
              <a:rPr lang="en-US" dirty="0"/>
            </a:br>
            <a:r>
              <a:rPr lang="en-US" dirty="0"/>
              <a:t>sentence case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1" hasCustomPrompt="1"/>
          </p:nvPr>
        </p:nvSpPr>
        <p:spPr>
          <a:xfrm>
            <a:off x="301624" y="3562350"/>
            <a:ext cx="6403976" cy="215444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aseline="0">
                <a:solidFill>
                  <a:schemeClr val="accent1"/>
                </a:solidFill>
                <a:latin typeface="Arial"/>
                <a:cs typeface="Arial"/>
              </a:defRPr>
            </a:lvl1pPr>
            <a:lvl2pPr marL="0" indent="0" algn="l">
              <a:buNone/>
              <a:tabLst/>
              <a:defRPr sz="1400">
                <a:solidFill>
                  <a:schemeClr val="accent1"/>
                </a:solidFill>
                <a:latin typeface="Arial"/>
                <a:cs typeface="Arial"/>
              </a:defRPr>
            </a:lvl2pPr>
            <a:lvl3pPr marL="0" indent="0">
              <a:buNone/>
              <a:tabLst/>
              <a:defRPr sz="1400" b="0">
                <a:solidFill>
                  <a:schemeClr val="accent1"/>
                </a:solidFill>
                <a:latin typeface="Arial"/>
                <a:cs typeface="Arial"/>
              </a:defRPr>
            </a:lvl3pPr>
            <a:lvl4pPr marL="0" indent="0">
              <a:buNone/>
              <a:defRPr sz="1400">
                <a:solidFill>
                  <a:schemeClr val="accent1"/>
                </a:solidFill>
                <a:latin typeface="Arial"/>
                <a:cs typeface="Arial"/>
              </a:defRPr>
            </a:lvl4pPr>
            <a:lvl5pPr marL="0" indent="0">
              <a:buNone/>
              <a:defRPr sz="1400">
                <a:solidFill>
                  <a:schemeClr val="accent1"/>
                </a:solidFill>
                <a:latin typeface="Arial"/>
                <a:cs typeface="Arial"/>
              </a:defRPr>
            </a:lvl5pPr>
            <a:lvl6pPr marL="0" indent="0">
              <a:buNone/>
              <a:defRPr>
                <a:solidFill>
                  <a:schemeClr val="accent1"/>
                </a:solidFill>
              </a:defRPr>
            </a:lvl6pPr>
            <a:lvl7pPr marL="0" indent="0">
              <a:buNone/>
              <a:defRPr>
                <a:solidFill>
                  <a:schemeClr val="accent1"/>
                </a:solidFill>
              </a:defRPr>
            </a:lvl7pPr>
            <a:lvl8pPr marL="0" indent="0">
              <a:buNone/>
              <a:defRPr>
                <a:solidFill>
                  <a:schemeClr val="accent1"/>
                </a:solidFill>
              </a:defRPr>
            </a:lvl8pPr>
            <a:lvl9pPr marL="0" indent="0">
              <a:buNone/>
              <a:defRPr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Date | Subhead Arial 14pt red maximum one line | Date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87B00C1-4E90-DF49-BADC-D2014CAF126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01624" y="4777313"/>
            <a:ext cx="3046412" cy="156637"/>
          </a:xfrm>
        </p:spPr>
        <p:txBody>
          <a:bodyPr/>
          <a:lstStyle>
            <a:lvl1pPr>
              <a:defRPr lang="en-US" b="0" i="0" smtClean="0">
                <a:effectLst/>
              </a:defRPr>
            </a:lvl1pPr>
          </a:lstStyle>
          <a:p>
            <a:r>
              <a:rPr lang="en-US" dirty="0"/>
              <a:t>UL and the UL logo are trademarks of UL LLC © 2020.</a:t>
            </a:r>
            <a:endParaRPr lang="en-US" dirty="0">
              <a:ea typeface="Open Sans" charset="0"/>
              <a:cs typeface="Arial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2D897A8-BC90-804A-AA9D-2979B85DA3D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15914"/>
          <a:stretch/>
        </p:blipFill>
        <p:spPr>
          <a:xfrm>
            <a:off x="6837358" y="578358"/>
            <a:ext cx="2306642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03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Re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D8A26D44-3BA1-6B4F-92FA-7EABB900D92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01624" y="1194054"/>
            <a:ext cx="6556376" cy="2755391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200" b="0" cap="none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0" indent="0">
              <a:buNone/>
              <a:defRPr sz="3200" b="0" cap="none">
                <a:solidFill>
                  <a:schemeClr val="bg1"/>
                </a:solidFill>
                <a:latin typeface="Arial"/>
                <a:cs typeface="Arial"/>
              </a:defRPr>
            </a:lvl2pPr>
            <a:lvl3pPr marL="0" indent="0">
              <a:buNone/>
              <a:defRPr sz="3200" b="0">
                <a:solidFill>
                  <a:schemeClr val="bg1"/>
                </a:solidFill>
                <a:latin typeface="Arial"/>
                <a:cs typeface="Arial"/>
              </a:defRPr>
            </a:lvl3pPr>
            <a:lvl4pPr marL="0" indent="0">
              <a:buNone/>
              <a:defRPr sz="3200" b="0">
                <a:solidFill>
                  <a:schemeClr val="bg1"/>
                </a:solidFill>
                <a:latin typeface="Arial"/>
                <a:cs typeface="Arial"/>
              </a:defRPr>
            </a:lvl4pPr>
            <a:lvl5pPr marL="0" indent="0">
              <a:buNone/>
              <a:defRPr sz="3200" b="0">
                <a:solidFill>
                  <a:schemeClr val="bg1"/>
                </a:solidFill>
                <a:latin typeface="Arial"/>
                <a:cs typeface="Arial"/>
              </a:defRPr>
            </a:lvl5pPr>
            <a:lvl6pPr marL="0" indent="0">
              <a:buNone/>
              <a:defRPr sz="3200">
                <a:solidFill>
                  <a:schemeClr val="bg1"/>
                </a:solidFill>
              </a:defRPr>
            </a:lvl6pPr>
            <a:lvl7pPr marL="0" indent="0">
              <a:buNone/>
              <a:defRPr sz="3200">
                <a:solidFill>
                  <a:schemeClr val="bg1"/>
                </a:solidFill>
              </a:defRPr>
            </a:lvl7pPr>
            <a:lvl8pPr marL="0" indent="0">
              <a:buNone/>
              <a:defRPr sz="3200">
                <a:solidFill>
                  <a:schemeClr val="bg1"/>
                </a:solidFill>
              </a:defRPr>
            </a:lvl8pPr>
            <a:lvl9pPr marL="0" indent="0">
              <a:buNone/>
              <a:defRPr sz="32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Section divider title </a:t>
            </a:r>
            <a:r>
              <a:rPr lang="en-US" dirty="0" err="1"/>
              <a:t>arial</a:t>
            </a:r>
            <a:r>
              <a:rPr lang="en-US" dirty="0"/>
              <a:t> 32pt white sentence case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24B660-DFFB-1546-8F68-11C3304B1DE9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ABEF7161-39F9-F745-9A2B-33DA2ED59E9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BCDD131-67FF-A849-A5E2-FEB459A3282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399" r="16709"/>
          <a:stretch/>
        </p:blipFill>
        <p:spPr>
          <a:xfrm>
            <a:off x="7613495" y="1657350"/>
            <a:ext cx="1530505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129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Blue">
    <p:bg>
      <p:bgPr>
        <a:solidFill>
          <a:srgbClr val="0051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D8A26D44-3BA1-6B4F-92FA-7EABB900D92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01624" y="1194054"/>
            <a:ext cx="6556376" cy="2755391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200" b="0" cap="none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0" indent="0">
              <a:buNone/>
              <a:defRPr sz="3200" b="0" cap="none">
                <a:solidFill>
                  <a:schemeClr val="bg1"/>
                </a:solidFill>
                <a:latin typeface="Arial"/>
                <a:cs typeface="Arial"/>
              </a:defRPr>
            </a:lvl2pPr>
            <a:lvl3pPr marL="0" indent="0">
              <a:buNone/>
              <a:defRPr sz="3200" b="0">
                <a:solidFill>
                  <a:schemeClr val="bg1"/>
                </a:solidFill>
                <a:latin typeface="Arial"/>
                <a:cs typeface="Arial"/>
              </a:defRPr>
            </a:lvl3pPr>
            <a:lvl4pPr marL="0" indent="0">
              <a:buNone/>
              <a:defRPr sz="3200" b="0">
                <a:solidFill>
                  <a:schemeClr val="bg1"/>
                </a:solidFill>
                <a:latin typeface="Arial"/>
                <a:cs typeface="Arial"/>
              </a:defRPr>
            </a:lvl4pPr>
            <a:lvl5pPr marL="0" indent="0">
              <a:buNone/>
              <a:defRPr sz="3200" b="0">
                <a:solidFill>
                  <a:schemeClr val="bg1"/>
                </a:solidFill>
                <a:latin typeface="Arial"/>
                <a:cs typeface="Arial"/>
              </a:defRPr>
            </a:lvl5pPr>
            <a:lvl6pPr marL="0" indent="0">
              <a:buNone/>
              <a:defRPr sz="3200">
                <a:solidFill>
                  <a:schemeClr val="bg1"/>
                </a:solidFill>
              </a:defRPr>
            </a:lvl6pPr>
            <a:lvl7pPr marL="0" indent="0">
              <a:buNone/>
              <a:defRPr sz="3200">
                <a:solidFill>
                  <a:schemeClr val="bg1"/>
                </a:solidFill>
              </a:defRPr>
            </a:lvl7pPr>
            <a:lvl8pPr marL="0" indent="0">
              <a:buNone/>
              <a:defRPr sz="3200">
                <a:solidFill>
                  <a:schemeClr val="bg1"/>
                </a:solidFill>
              </a:defRPr>
            </a:lvl8pPr>
            <a:lvl9pPr marL="0" indent="0">
              <a:buNone/>
              <a:defRPr sz="32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Section divider title </a:t>
            </a:r>
            <a:r>
              <a:rPr lang="en-US" dirty="0" err="1"/>
              <a:t>arial</a:t>
            </a:r>
            <a:r>
              <a:rPr lang="en-US" dirty="0"/>
              <a:t> 32pt white sentence case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24B660-DFFB-1546-8F68-11C3304B1DE9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ABEF7161-39F9-F745-9A2B-33DA2ED59E9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E2380AC-3CC1-184C-B829-CA9F2AEDDB6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712" r="17022"/>
          <a:stretch/>
        </p:blipFill>
        <p:spPr>
          <a:xfrm>
            <a:off x="7613495" y="1657350"/>
            <a:ext cx="1530505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118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Teal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D8A26D44-3BA1-6B4F-92FA-7EABB900D92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01624" y="1194054"/>
            <a:ext cx="6556376" cy="2755391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200" b="0" cap="none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0" indent="0">
              <a:buNone/>
              <a:defRPr sz="3200" b="0" cap="none">
                <a:solidFill>
                  <a:schemeClr val="bg1"/>
                </a:solidFill>
                <a:latin typeface="Arial"/>
                <a:cs typeface="Arial"/>
              </a:defRPr>
            </a:lvl2pPr>
            <a:lvl3pPr marL="0" indent="0">
              <a:buNone/>
              <a:defRPr sz="3200" b="0">
                <a:solidFill>
                  <a:schemeClr val="bg1"/>
                </a:solidFill>
                <a:latin typeface="Arial"/>
                <a:cs typeface="Arial"/>
              </a:defRPr>
            </a:lvl3pPr>
            <a:lvl4pPr marL="0" indent="0">
              <a:buNone/>
              <a:defRPr sz="3200" b="0">
                <a:solidFill>
                  <a:schemeClr val="bg1"/>
                </a:solidFill>
                <a:latin typeface="Arial"/>
                <a:cs typeface="Arial"/>
              </a:defRPr>
            </a:lvl4pPr>
            <a:lvl5pPr marL="0" indent="0">
              <a:buNone/>
              <a:defRPr sz="3200" b="0">
                <a:solidFill>
                  <a:schemeClr val="bg1"/>
                </a:solidFill>
                <a:latin typeface="Arial"/>
                <a:cs typeface="Arial"/>
              </a:defRPr>
            </a:lvl5pPr>
            <a:lvl6pPr marL="0" indent="0">
              <a:buNone/>
              <a:defRPr sz="3200">
                <a:solidFill>
                  <a:schemeClr val="bg1"/>
                </a:solidFill>
              </a:defRPr>
            </a:lvl6pPr>
            <a:lvl7pPr marL="0" indent="0">
              <a:buNone/>
              <a:defRPr sz="3200">
                <a:solidFill>
                  <a:schemeClr val="bg1"/>
                </a:solidFill>
              </a:defRPr>
            </a:lvl7pPr>
            <a:lvl8pPr marL="0" indent="0">
              <a:buNone/>
              <a:defRPr sz="3200">
                <a:solidFill>
                  <a:schemeClr val="bg1"/>
                </a:solidFill>
              </a:defRPr>
            </a:lvl8pPr>
            <a:lvl9pPr marL="0" indent="0">
              <a:buNone/>
              <a:defRPr sz="32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Section divider title </a:t>
            </a:r>
            <a:r>
              <a:rPr lang="en-US" dirty="0" err="1"/>
              <a:t>arial</a:t>
            </a:r>
            <a:r>
              <a:rPr lang="en-US" dirty="0"/>
              <a:t> 32pt white sentence case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24B660-DFFB-1546-8F68-11C3304B1DE9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ABEF7161-39F9-F745-9A2B-33DA2ED59E9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AE0E2CB-BFF4-B34D-8113-2F88FCC01E4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712" r="17022"/>
          <a:stretch/>
        </p:blipFill>
        <p:spPr>
          <a:xfrm>
            <a:off x="7613495" y="1655993"/>
            <a:ext cx="1530505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6400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Green">
    <p:bg>
      <p:bgPr>
        <a:solidFill>
          <a:srgbClr val="4C9E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D8A26D44-3BA1-6B4F-92FA-7EABB900D92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01624" y="1194054"/>
            <a:ext cx="6556376" cy="2755391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200" b="0" cap="none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0" indent="0">
              <a:buNone/>
              <a:defRPr sz="3200" b="0" cap="none">
                <a:solidFill>
                  <a:schemeClr val="bg1"/>
                </a:solidFill>
                <a:latin typeface="Arial"/>
                <a:cs typeface="Arial"/>
              </a:defRPr>
            </a:lvl2pPr>
            <a:lvl3pPr marL="0" indent="0">
              <a:buNone/>
              <a:defRPr sz="3200" b="0">
                <a:solidFill>
                  <a:schemeClr val="bg1"/>
                </a:solidFill>
                <a:latin typeface="Arial"/>
                <a:cs typeface="Arial"/>
              </a:defRPr>
            </a:lvl3pPr>
            <a:lvl4pPr marL="0" indent="0">
              <a:buNone/>
              <a:defRPr sz="3200" b="0">
                <a:solidFill>
                  <a:schemeClr val="bg1"/>
                </a:solidFill>
                <a:latin typeface="Arial"/>
                <a:cs typeface="Arial"/>
              </a:defRPr>
            </a:lvl4pPr>
            <a:lvl5pPr marL="0" indent="0">
              <a:buNone/>
              <a:defRPr sz="3200" b="0">
                <a:solidFill>
                  <a:schemeClr val="bg1"/>
                </a:solidFill>
                <a:latin typeface="Arial"/>
                <a:cs typeface="Arial"/>
              </a:defRPr>
            </a:lvl5pPr>
            <a:lvl6pPr marL="0" indent="0">
              <a:buNone/>
              <a:defRPr sz="3200">
                <a:solidFill>
                  <a:schemeClr val="bg1"/>
                </a:solidFill>
              </a:defRPr>
            </a:lvl6pPr>
            <a:lvl7pPr marL="0" indent="0">
              <a:buNone/>
              <a:defRPr sz="3200">
                <a:solidFill>
                  <a:schemeClr val="bg1"/>
                </a:solidFill>
              </a:defRPr>
            </a:lvl7pPr>
            <a:lvl8pPr marL="0" indent="0">
              <a:buNone/>
              <a:defRPr sz="3200">
                <a:solidFill>
                  <a:schemeClr val="bg1"/>
                </a:solidFill>
              </a:defRPr>
            </a:lvl8pPr>
            <a:lvl9pPr marL="0" indent="0">
              <a:buNone/>
              <a:defRPr sz="32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Section divider title </a:t>
            </a:r>
            <a:r>
              <a:rPr lang="en-US" dirty="0" err="1"/>
              <a:t>arial</a:t>
            </a:r>
            <a:r>
              <a:rPr lang="en-US" dirty="0"/>
              <a:t> 32pt white sentence case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24B660-DFFB-1546-8F68-11C3304B1DE9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ABEF7161-39F9-F745-9A2B-33DA2ED59E9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A9F7CAD-991F-D24D-A14F-88773F4623B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879" r="17190"/>
          <a:stretch/>
        </p:blipFill>
        <p:spPr>
          <a:xfrm>
            <a:off x="7613495" y="1657350"/>
            <a:ext cx="1530505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6740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Oran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D8A26D44-3BA1-6B4F-92FA-7EABB900D92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01624" y="1194054"/>
            <a:ext cx="6556376" cy="2755391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200" b="0" cap="none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0" indent="0">
              <a:buNone/>
              <a:defRPr sz="3200" b="0" cap="none">
                <a:solidFill>
                  <a:schemeClr val="bg1"/>
                </a:solidFill>
                <a:latin typeface="Arial"/>
                <a:cs typeface="Arial"/>
              </a:defRPr>
            </a:lvl2pPr>
            <a:lvl3pPr marL="0" indent="0">
              <a:buNone/>
              <a:defRPr sz="3200" b="0">
                <a:solidFill>
                  <a:schemeClr val="bg1"/>
                </a:solidFill>
                <a:latin typeface="Arial"/>
                <a:cs typeface="Arial"/>
              </a:defRPr>
            </a:lvl3pPr>
            <a:lvl4pPr marL="0" indent="0">
              <a:buNone/>
              <a:defRPr sz="3200" b="0">
                <a:solidFill>
                  <a:schemeClr val="bg1"/>
                </a:solidFill>
                <a:latin typeface="Arial"/>
                <a:cs typeface="Arial"/>
              </a:defRPr>
            </a:lvl4pPr>
            <a:lvl5pPr marL="0" indent="0">
              <a:buNone/>
              <a:defRPr sz="3200" b="0">
                <a:solidFill>
                  <a:schemeClr val="bg1"/>
                </a:solidFill>
                <a:latin typeface="Arial"/>
                <a:cs typeface="Arial"/>
              </a:defRPr>
            </a:lvl5pPr>
            <a:lvl6pPr marL="0" indent="0">
              <a:buNone/>
              <a:defRPr sz="3200">
                <a:solidFill>
                  <a:schemeClr val="bg1"/>
                </a:solidFill>
              </a:defRPr>
            </a:lvl6pPr>
            <a:lvl7pPr marL="0" indent="0">
              <a:buNone/>
              <a:defRPr sz="3200">
                <a:solidFill>
                  <a:schemeClr val="bg1"/>
                </a:solidFill>
              </a:defRPr>
            </a:lvl7pPr>
            <a:lvl8pPr marL="0" indent="0">
              <a:buNone/>
              <a:defRPr sz="3200">
                <a:solidFill>
                  <a:schemeClr val="bg1"/>
                </a:solidFill>
              </a:defRPr>
            </a:lvl8pPr>
            <a:lvl9pPr marL="0" indent="0">
              <a:buNone/>
              <a:defRPr sz="32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Section divider title </a:t>
            </a:r>
            <a:r>
              <a:rPr lang="en-US" dirty="0" err="1"/>
              <a:t>arial</a:t>
            </a:r>
            <a:r>
              <a:rPr lang="en-US" dirty="0"/>
              <a:t> 32pt white sentence case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24B660-DFFB-1546-8F68-11C3304B1DE9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ABEF7161-39F9-F745-9A2B-33DA2ED59E9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26735AD-7EDC-A84C-B85F-33997B6FBB6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711" r="17024"/>
          <a:stretch/>
        </p:blipFill>
        <p:spPr>
          <a:xfrm>
            <a:off x="7613495" y="1657349"/>
            <a:ext cx="1530505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5803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Gray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D8A26D44-3BA1-6B4F-92FA-7EABB900D92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01624" y="1194054"/>
            <a:ext cx="6556376" cy="2755391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200" b="0" cap="none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0" indent="0">
              <a:buNone/>
              <a:defRPr sz="3200" b="0" cap="none">
                <a:solidFill>
                  <a:schemeClr val="bg1"/>
                </a:solidFill>
                <a:latin typeface="Arial"/>
                <a:cs typeface="Arial"/>
              </a:defRPr>
            </a:lvl2pPr>
            <a:lvl3pPr marL="0" indent="0">
              <a:buNone/>
              <a:defRPr sz="3200" b="0">
                <a:solidFill>
                  <a:schemeClr val="bg1"/>
                </a:solidFill>
                <a:latin typeface="Arial"/>
                <a:cs typeface="Arial"/>
              </a:defRPr>
            </a:lvl3pPr>
            <a:lvl4pPr marL="0" indent="0">
              <a:buNone/>
              <a:defRPr sz="3200" b="0">
                <a:solidFill>
                  <a:schemeClr val="bg1"/>
                </a:solidFill>
                <a:latin typeface="Arial"/>
                <a:cs typeface="Arial"/>
              </a:defRPr>
            </a:lvl4pPr>
            <a:lvl5pPr marL="0" indent="0">
              <a:buNone/>
              <a:defRPr sz="3200" b="0">
                <a:solidFill>
                  <a:schemeClr val="bg1"/>
                </a:solidFill>
                <a:latin typeface="Arial"/>
                <a:cs typeface="Arial"/>
              </a:defRPr>
            </a:lvl5pPr>
            <a:lvl6pPr marL="0" indent="0">
              <a:buNone/>
              <a:defRPr sz="3200">
                <a:solidFill>
                  <a:schemeClr val="bg1"/>
                </a:solidFill>
              </a:defRPr>
            </a:lvl6pPr>
            <a:lvl7pPr marL="0" indent="0">
              <a:buNone/>
              <a:defRPr sz="3200">
                <a:solidFill>
                  <a:schemeClr val="bg1"/>
                </a:solidFill>
              </a:defRPr>
            </a:lvl7pPr>
            <a:lvl8pPr marL="0" indent="0">
              <a:buNone/>
              <a:defRPr sz="3200">
                <a:solidFill>
                  <a:schemeClr val="bg1"/>
                </a:solidFill>
              </a:defRPr>
            </a:lvl8pPr>
            <a:lvl9pPr marL="0" indent="0">
              <a:buNone/>
              <a:defRPr sz="32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Section divider title </a:t>
            </a:r>
            <a:r>
              <a:rPr lang="en-US" dirty="0" err="1"/>
              <a:t>arial</a:t>
            </a:r>
            <a:r>
              <a:rPr lang="en-US" dirty="0"/>
              <a:t> 32pt white sentence case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24B660-DFFB-1546-8F68-11C3304B1DE9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ABEF7161-39F9-F745-9A2B-33DA2ED59E9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59B4148-B4F5-8149-8787-C4A0A825DEE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22390" y="1657349"/>
            <a:ext cx="154193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1485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D8A26D44-3BA1-6B4F-92FA-7EABB900D92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01624" y="1194054"/>
            <a:ext cx="6556376" cy="2755391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200" b="0" cap="none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0" indent="0">
              <a:buNone/>
              <a:defRPr sz="3200" b="0" cap="none">
                <a:solidFill>
                  <a:schemeClr val="bg1"/>
                </a:solidFill>
                <a:latin typeface="Arial"/>
                <a:cs typeface="Arial"/>
              </a:defRPr>
            </a:lvl2pPr>
            <a:lvl3pPr marL="0" indent="0">
              <a:buNone/>
              <a:defRPr sz="3200" b="0">
                <a:solidFill>
                  <a:schemeClr val="bg1"/>
                </a:solidFill>
                <a:latin typeface="Arial"/>
                <a:cs typeface="Arial"/>
              </a:defRPr>
            </a:lvl3pPr>
            <a:lvl4pPr marL="0" indent="0">
              <a:buNone/>
              <a:defRPr sz="3200" b="0">
                <a:solidFill>
                  <a:schemeClr val="bg1"/>
                </a:solidFill>
                <a:latin typeface="Arial"/>
                <a:cs typeface="Arial"/>
              </a:defRPr>
            </a:lvl4pPr>
            <a:lvl5pPr marL="0" indent="0">
              <a:buNone/>
              <a:defRPr sz="3200" b="0">
                <a:solidFill>
                  <a:schemeClr val="bg1"/>
                </a:solidFill>
                <a:latin typeface="Arial"/>
                <a:cs typeface="Arial"/>
              </a:defRPr>
            </a:lvl5pPr>
            <a:lvl6pPr marL="0" indent="0">
              <a:buNone/>
              <a:defRPr sz="3200">
                <a:solidFill>
                  <a:schemeClr val="bg1"/>
                </a:solidFill>
              </a:defRPr>
            </a:lvl6pPr>
            <a:lvl7pPr marL="0" indent="0">
              <a:buNone/>
              <a:defRPr sz="3200">
                <a:solidFill>
                  <a:schemeClr val="bg1"/>
                </a:solidFill>
              </a:defRPr>
            </a:lvl7pPr>
            <a:lvl8pPr marL="0" indent="0">
              <a:buNone/>
              <a:defRPr sz="3200">
                <a:solidFill>
                  <a:schemeClr val="bg1"/>
                </a:solidFill>
              </a:defRPr>
            </a:lvl8pPr>
            <a:lvl9pPr marL="0" indent="0">
              <a:buNone/>
              <a:defRPr sz="32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Section divider title </a:t>
            </a:r>
            <a:r>
              <a:rPr lang="en-US" dirty="0" err="1"/>
              <a:t>arial</a:t>
            </a:r>
            <a:r>
              <a:rPr lang="en-US" dirty="0"/>
              <a:t> 32pt white sentence case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24B660-DFFB-1546-8F68-11C3304B1DE9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ABEF7161-39F9-F745-9A2B-33DA2ED59E9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1077630-9BB8-3843-A71D-8FEDE0A2B64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13495" y="1654554"/>
            <a:ext cx="1541929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7966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Dynamic Box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8" hasCustomPrompt="1"/>
          </p:nvPr>
        </p:nvSpPr>
        <p:spPr>
          <a:xfrm>
            <a:off x="1" y="0"/>
            <a:ext cx="9143999" cy="51435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tIns="91440" bIns="91440"/>
          <a:lstStyle>
            <a:lvl1pPr marL="0" indent="0">
              <a:buNone/>
              <a:defRPr sz="10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add image</a:t>
            </a:r>
          </a:p>
        </p:txBody>
      </p:sp>
      <p:sp>
        <p:nvSpPr>
          <p:cNvPr id="7" name="Text Placeholder 14"/>
          <p:cNvSpPr>
            <a:spLocks noGrp="1"/>
          </p:cNvSpPr>
          <p:nvPr>
            <p:ph type="body" sz="quarter" idx="15" hasCustomPrompt="1"/>
          </p:nvPr>
        </p:nvSpPr>
        <p:spPr>
          <a:xfrm>
            <a:off x="1" y="878960"/>
            <a:ext cx="4114799" cy="3380815"/>
          </a:xfrm>
          <a:prstGeom prst="rect">
            <a:avLst/>
          </a:prstGeom>
          <a:solidFill>
            <a:schemeClr val="accent1"/>
          </a:solidFill>
        </p:spPr>
        <p:txBody>
          <a:bodyPr wrap="square" lIns="301752" tIns="228600" rIns="301752" bIns="228600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000" b="0" cap="none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0" indent="0">
              <a:buNone/>
              <a:defRPr sz="3000" b="0" cap="none">
                <a:solidFill>
                  <a:schemeClr val="bg1"/>
                </a:solidFill>
                <a:latin typeface="Arial"/>
                <a:cs typeface="Arial"/>
              </a:defRPr>
            </a:lvl2pPr>
            <a:lvl3pPr marL="0" indent="0">
              <a:buNone/>
              <a:defRPr sz="3000" b="0">
                <a:solidFill>
                  <a:schemeClr val="bg1"/>
                </a:solidFill>
                <a:latin typeface="Arial"/>
                <a:cs typeface="Arial"/>
              </a:defRPr>
            </a:lvl3pPr>
            <a:lvl4pPr marL="0" indent="0">
              <a:buNone/>
              <a:defRPr sz="3000" b="0">
                <a:solidFill>
                  <a:schemeClr val="bg1"/>
                </a:solidFill>
                <a:latin typeface="Arial"/>
                <a:cs typeface="Arial"/>
              </a:defRPr>
            </a:lvl4pPr>
            <a:lvl5pPr marL="0" indent="0">
              <a:buNone/>
              <a:defRPr sz="3000" b="0">
                <a:solidFill>
                  <a:schemeClr val="bg1"/>
                </a:solidFill>
                <a:latin typeface="Arial"/>
                <a:cs typeface="Arial"/>
              </a:defRPr>
            </a:lvl5pPr>
            <a:lvl6pPr marL="0" indent="0">
              <a:buNone/>
              <a:defRPr sz="3000">
                <a:solidFill>
                  <a:schemeClr val="bg1"/>
                </a:solidFill>
              </a:defRPr>
            </a:lvl6pPr>
            <a:lvl7pPr marL="0" indent="0">
              <a:buNone/>
              <a:defRPr sz="3000">
                <a:solidFill>
                  <a:schemeClr val="bg1"/>
                </a:solidFill>
              </a:defRPr>
            </a:lvl7pPr>
            <a:lvl8pPr marL="0" indent="0">
              <a:buNone/>
              <a:defRPr sz="3000">
                <a:solidFill>
                  <a:schemeClr val="bg1"/>
                </a:solidFill>
              </a:defRPr>
            </a:lvl8pPr>
            <a:lvl9pPr marL="0" indent="0">
              <a:buNone/>
              <a:defRPr sz="30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Section divider title </a:t>
            </a:r>
            <a:r>
              <a:rPr lang="en-US" dirty="0" err="1"/>
              <a:t>arial</a:t>
            </a:r>
            <a:r>
              <a:rPr lang="en-US" dirty="0"/>
              <a:t> 30pt white sentence case. Change the text box color to compliment the image.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1407F9-CE0E-8045-B329-80E641EC3218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ABEF7161-39F9-F745-9A2B-33DA2ED59E9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9052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Full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8" hasCustomPrompt="1"/>
          </p:nvPr>
        </p:nvSpPr>
        <p:spPr>
          <a:xfrm>
            <a:off x="1" y="0"/>
            <a:ext cx="9143999" cy="51435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tIns="91440" bIns="91440"/>
          <a:lstStyle>
            <a:lvl1pPr marL="0" indent="0">
              <a:buNone/>
              <a:defRPr sz="10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add image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1407F9-CE0E-8045-B329-80E641EC3218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ABEF7161-39F9-F745-9A2B-33DA2ED59E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14">
            <a:extLst>
              <a:ext uri="{FF2B5EF4-FFF2-40B4-BE49-F238E27FC236}">
                <a16:creationId xmlns:a16="http://schemas.microsoft.com/office/drawing/2014/main" id="{A52D1C0D-26EC-E349-9A37-39423E32ED4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01624" y="361951"/>
            <a:ext cx="6556376" cy="1371599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200" b="0" cap="none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0" indent="0">
              <a:buNone/>
              <a:defRPr sz="3200" b="0" cap="none">
                <a:solidFill>
                  <a:schemeClr val="bg1"/>
                </a:solidFill>
                <a:latin typeface="Arial"/>
                <a:cs typeface="Arial"/>
              </a:defRPr>
            </a:lvl2pPr>
            <a:lvl3pPr marL="0" indent="0">
              <a:buNone/>
              <a:defRPr sz="3200" b="0">
                <a:solidFill>
                  <a:schemeClr val="bg1"/>
                </a:solidFill>
                <a:latin typeface="Arial"/>
                <a:cs typeface="Arial"/>
              </a:defRPr>
            </a:lvl3pPr>
            <a:lvl4pPr marL="0" indent="0">
              <a:buNone/>
              <a:defRPr sz="3200" b="0">
                <a:solidFill>
                  <a:schemeClr val="bg1"/>
                </a:solidFill>
                <a:latin typeface="Arial"/>
                <a:cs typeface="Arial"/>
              </a:defRPr>
            </a:lvl4pPr>
            <a:lvl5pPr marL="0" indent="0">
              <a:buNone/>
              <a:defRPr sz="3200" b="0">
                <a:solidFill>
                  <a:schemeClr val="bg1"/>
                </a:solidFill>
                <a:latin typeface="Arial"/>
                <a:cs typeface="Arial"/>
              </a:defRPr>
            </a:lvl5pPr>
            <a:lvl6pPr marL="0" indent="0">
              <a:buNone/>
              <a:defRPr sz="3200">
                <a:solidFill>
                  <a:schemeClr val="bg1"/>
                </a:solidFill>
              </a:defRPr>
            </a:lvl6pPr>
            <a:lvl7pPr marL="0" indent="0">
              <a:buNone/>
              <a:defRPr sz="3200">
                <a:solidFill>
                  <a:schemeClr val="bg1"/>
                </a:solidFill>
              </a:defRPr>
            </a:lvl7pPr>
            <a:lvl8pPr marL="0" indent="0">
              <a:buNone/>
              <a:defRPr sz="3200">
                <a:solidFill>
                  <a:schemeClr val="bg1"/>
                </a:solidFill>
              </a:defRPr>
            </a:lvl8pPr>
            <a:lvl9pPr marL="0" indent="0">
              <a:buNone/>
              <a:defRPr sz="32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Section divider title </a:t>
            </a:r>
            <a:r>
              <a:rPr lang="en-US" dirty="0" err="1"/>
              <a:t>arial</a:t>
            </a:r>
            <a:r>
              <a:rPr lang="en-US" dirty="0"/>
              <a:t> 32pt white sentence case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D8A26D44-3BA1-6B4F-92FA-7EABB900D92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01624" y="361951"/>
            <a:ext cx="6556376" cy="1371600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200" b="0" cap="none" baseline="0">
                <a:solidFill>
                  <a:schemeClr val="accent1"/>
                </a:solidFill>
                <a:latin typeface="Arial"/>
                <a:cs typeface="Arial"/>
              </a:defRPr>
            </a:lvl1pPr>
            <a:lvl2pPr marL="0" indent="0">
              <a:buNone/>
              <a:defRPr sz="3200" b="0" cap="none">
                <a:solidFill>
                  <a:schemeClr val="accent1"/>
                </a:solidFill>
                <a:latin typeface="Arial"/>
                <a:cs typeface="Arial"/>
              </a:defRPr>
            </a:lvl2pPr>
            <a:lvl3pPr marL="0" indent="0">
              <a:buNone/>
              <a:defRPr sz="3200" b="0">
                <a:solidFill>
                  <a:schemeClr val="accent1"/>
                </a:solidFill>
                <a:latin typeface="Arial"/>
                <a:cs typeface="Arial"/>
              </a:defRPr>
            </a:lvl3pPr>
            <a:lvl4pPr marL="0" indent="0">
              <a:buNone/>
              <a:defRPr sz="3200" b="0">
                <a:solidFill>
                  <a:schemeClr val="accent1"/>
                </a:solidFill>
                <a:latin typeface="Arial"/>
                <a:cs typeface="Arial"/>
              </a:defRPr>
            </a:lvl4pPr>
            <a:lvl5pPr marL="0" indent="0">
              <a:buNone/>
              <a:defRPr sz="3200" b="0">
                <a:solidFill>
                  <a:schemeClr val="accent1"/>
                </a:solidFill>
                <a:latin typeface="Arial"/>
                <a:cs typeface="Arial"/>
              </a:defRPr>
            </a:lvl5pPr>
            <a:lvl6pPr marL="0" indent="0">
              <a:buNone/>
              <a:defRPr sz="3200">
                <a:solidFill>
                  <a:schemeClr val="accent1"/>
                </a:solidFill>
              </a:defRPr>
            </a:lvl6pPr>
            <a:lvl7pPr marL="0" indent="0">
              <a:buNone/>
              <a:defRPr sz="3200">
                <a:solidFill>
                  <a:schemeClr val="accent1"/>
                </a:solidFill>
              </a:defRPr>
            </a:lvl7pPr>
            <a:lvl8pPr marL="0" indent="0">
              <a:buNone/>
              <a:defRPr sz="3200">
                <a:solidFill>
                  <a:schemeClr val="accent1"/>
                </a:solidFill>
              </a:defRPr>
            </a:lvl8pPr>
            <a:lvl9pPr marL="0" indent="0">
              <a:buNone/>
              <a:defRPr sz="32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Section divider title </a:t>
            </a:r>
            <a:r>
              <a:rPr lang="en-US" dirty="0" err="1"/>
              <a:t>arial</a:t>
            </a:r>
            <a:r>
              <a:rPr lang="en-US" dirty="0"/>
              <a:t> 32pt red sentence case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24B660-DFFB-1546-8F68-11C3304B1DE9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BEF7161-39F9-F745-9A2B-33DA2ED59E9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155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/Tag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Placeholder 26"/>
          <p:cNvSpPr>
            <a:spLocks noGrp="1"/>
          </p:cNvSpPr>
          <p:nvPr>
            <p:ph type="body" sz="quarter" idx="10" hasCustomPrompt="1"/>
          </p:nvPr>
        </p:nvSpPr>
        <p:spPr>
          <a:xfrm>
            <a:off x="301624" y="2335274"/>
            <a:ext cx="5641976" cy="984885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200" b="0" cap="none" baseline="0">
                <a:solidFill>
                  <a:schemeClr val="accent1"/>
                </a:solidFill>
                <a:latin typeface="Arial"/>
                <a:cs typeface="Arial"/>
              </a:defRPr>
            </a:lvl1pPr>
            <a:lvl2pPr marL="0" indent="0">
              <a:buNone/>
              <a:defRPr sz="3200" b="0">
                <a:solidFill>
                  <a:schemeClr val="accent1"/>
                </a:solidFill>
                <a:latin typeface="Arial"/>
                <a:cs typeface="Arial"/>
              </a:defRPr>
            </a:lvl2pPr>
            <a:lvl3pPr marL="0" indent="0">
              <a:buNone/>
              <a:defRPr sz="3200" b="0">
                <a:solidFill>
                  <a:schemeClr val="accent1"/>
                </a:solidFill>
                <a:latin typeface="Arial"/>
                <a:cs typeface="Arial"/>
              </a:defRPr>
            </a:lvl3pPr>
            <a:lvl4pPr marL="0" indent="0">
              <a:buNone/>
              <a:defRPr sz="3200" b="0">
                <a:solidFill>
                  <a:schemeClr val="accent1"/>
                </a:solidFill>
                <a:latin typeface="Arial"/>
                <a:cs typeface="Arial"/>
              </a:defRPr>
            </a:lvl4pPr>
            <a:lvl5pPr marL="0" indent="0">
              <a:buNone/>
              <a:defRPr sz="3200" b="0">
                <a:solidFill>
                  <a:schemeClr val="accent1"/>
                </a:solidFill>
                <a:latin typeface="Arial"/>
                <a:cs typeface="Arial"/>
              </a:defRPr>
            </a:lvl5pPr>
            <a:lvl6pPr marL="0" indent="0">
              <a:buNone/>
              <a:defRPr sz="3200">
                <a:solidFill>
                  <a:schemeClr val="accent1"/>
                </a:solidFill>
              </a:defRPr>
            </a:lvl6pPr>
            <a:lvl7pPr marL="0" indent="0">
              <a:buNone/>
              <a:defRPr sz="3200">
                <a:solidFill>
                  <a:schemeClr val="accent1"/>
                </a:solidFill>
              </a:defRPr>
            </a:lvl7pPr>
            <a:lvl8pPr marL="0" indent="0">
              <a:buNone/>
              <a:defRPr sz="3200">
                <a:solidFill>
                  <a:schemeClr val="accent1"/>
                </a:solidFill>
              </a:defRPr>
            </a:lvl8pPr>
            <a:lvl9pPr marL="0" indent="0">
              <a:buNone/>
              <a:defRPr sz="32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Title Arial 32pt red</a:t>
            </a:r>
            <a:br>
              <a:rPr lang="en-US" dirty="0"/>
            </a:br>
            <a:r>
              <a:rPr lang="en-US" dirty="0"/>
              <a:t>sentence case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1" hasCustomPrompt="1"/>
          </p:nvPr>
        </p:nvSpPr>
        <p:spPr>
          <a:xfrm>
            <a:off x="301624" y="3562350"/>
            <a:ext cx="6403976" cy="215444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aseline="0">
                <a:solidFill>
                  <a:schemeClr val="accent1"/>
                </a:solidFill>
                <a:latin typeface="Arial"/>
                <a:cs typeface="Arial"/>
              </a:defRPr>
            </a:lvl1pPr>
            <a:lvl2pPr marL="0" indent="0">
              <a:buNone/>
              <a:defRPr sz="1400">
                <a:solidFill>
                  <a:schemeClr val="accent1"/>
                </a:solidFill>
                <a:latin typeface="Arial"/>
                <a:cs typeface="Arial"/>
              </a:defRPr>
            </a:lvl2pPr>
            <a:lvl3pPr marL="0" indent="0">
              <a:buNone/>
              <a:defRPr sz="1400">
                <a:solidFill>
                  <a:schemeClr val="accent1"/>
                </a:solidFill>
                <a:latin typeface="Arial"/>
                <a:cs typeface="Arial"/>
              </a:defRPr>
            </a:lvl3pPr>
            <a:lvl4pPr marL="0" indent="0">
              <a:buNone/>
              <a:defRPr sz="1400">
                <a:solidFill>
                  <a:schemeClr val="accent1"/>
                </a:solidFill>
                <a:latin typeface="Arial"/>
                <a:cs typeface="Arial"/>
              </a:defRPr>
            </a:lvl4pPr>
            <a:lvl5pPr marL="0" indent="0">
              <a:buNone/>
              <a:defRPr sz="1400">
                <a:solidFill>
                  <a:schemeClr val="accent1"/>
                </a:solidFill>
                <a:latin typeface="Arial"/>
                <a:cs typeface="Arial"/>
              </a:defRPr>
            </a:lvl5pPr>
            <a:lvl6pPr marL="0" indent="0">
              <a:buNone/>
              <a:defRPr>
                <a:solidFill>
                  <a:schemeClr val="accent1"/>
                </a:solidFill>
              </a:defRPr>
            </a:lvl6pPr>
            <a:lvl7pPr marL="0" indent="0">
              <a:buNone/>
              <a:defRPr>
                <a:solidFill>
                  <a:schemeClr val="accent1"/>
                </a:solidFill>
              </a:defRPr>
            </a:lvl7pPr>
            <a:lvl8pPr marL="0" indent="0">
              <a:buNone/>
              <a:defRPr>
                <a:solidFill>
                  <a:schemeClr val="accent1"/>
                </a:solidFill>
              </a:defRPr>
            </a:lvl8pPr>
            <a:lvl9pPr marL="0" indent="0">
              <a:buNone/>
              <a:defRPr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Date | Subhead Arial 14pt red maximum one line | Date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87B00C1-4E90-DF49-BADC-D2014CAF126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01624" y="4777313"/>
            <a:ext cx="3046412" cy="156637"/>
          </a:xfrm>
        </p:spPr>
        <p:txBody>
          <a:bodyPr/>
          <a:lstStyle>
            <a:lvl1pPr>
              <a:defRPr lang="en-US" b="0" i="0" smtClean="0">
                <a:effectLst/>
              </a:defRPr>
            </a:lvl1pPr>
          </a:lstStyle>
          <a:p>
            <a:r>
              <a:rPr lang="en-US" dirty="0"/>
              <a:t>UL and the UL logo are trademarks of UL LLC © 2020.</a:t>
            </a:r>
            <a:endParaRPr lang="en-US" dirty="0">
              <a:ea typeface="Open Sans" charset="0"/>
              <a:cs typeface="Arial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2D897A8-BC90-804A-AA9D-2979B85DA3D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15914"/>
          <a:stretch/>
        </p:blipFill>
        <p:spPr>
          <a:xfrm>
            <a:off x="6837358" y="578358"/>
            <a:ext cx="2306642" cy="27432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0D18170-E866-8B42-8CB1-DD876CB10D6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10400" y="4746253"/>
            <a:ext cx="1828800" cy="22219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0413" y="4629150"/>
            <a:ext cx="309586" cy="309586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000A69-246D-0B43-B5C6-5CB9A562AF2D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ABEF7161-39F9-F745-9A2B-33DA2ED59E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063EED-7AF4-6943-80B0-77C197FB4E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Title Arial 24pt red sentence case</a:t>
            </a:r>
          </a:p>
        </p:txBody>
      </p:sp>
    </p:spTree>
    <p:extLst>
      <p:ext uri="{BB962C8B-B14F-4D97-AF65-F5344CB8AC3E}">
        <p14:creationId xmlns:p14="http://schemas.microsoft.com/office/powerpoint/2010/main" val="24155541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0413" y="4629150"/>
            <a:ext cx="309586" cy="309586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F659D1-0163-104E-99C7-DB4DD5CC2E4A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ABEF7161-39F9-F745-9A2B-33DA2ED59E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9BEBC8F-0028-584F-98FC-9CB1300F61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Title Arial 24pt red sentence case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8AD409-AA84-2E45-820C-609753B4007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04800" y="971550"/>
            <a:ext cx="8535988" cy="342158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Main copy Arial 14pt black.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nonummy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euismod</a:t>
            </a:r>
            <a:r>
              <a:rPr lang="en-US" dirty="0"/>
              <a:t> </a:t>
            </a:r>
            <a:r>
              <a:rPr lang="en-US" dirty="0" err="1"/>
              <a:t>tincidunt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laoreet</a:t>
            </a:r>
            <a:r>
              <a:rPr lang="en-US" dirty="0"/>
              <a:t> dolore magna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. Ut </a:t>
            </a:r>
            <a:r>
              <a:rPr lang="en-US" dirty="0" err="1"/>
              <a:t>wisi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</a:t>
            </a:r>
            <a:r>
              <a:rPr lang="en-US" dirty="0" err="1"/>
              <a:t>exerci</a:t>
            </a:r>
            <a:r>
              <a:rPr lang="en-US" dirty="0"/>
              <a:t> </a:t>
            </a:r>
            <a:r>
              <a:rPr lang="en-US" dirty="0" err="1"/>
              <a:t>tation</a:t>
            </a:r>
            <a:r>
              <a:rPr lang="en-US" dirty="0"/>
              <a:t> </a:t>
            </a:r>
            <a:r>
              <a:rPr lang="en-US" dirty="0" err="1"/>
              <a:t>ullamcorper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Second level 14pt black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endParaRPr lang="en-US" dirty="0"/>
          </a:p>
          <a:p>
            <a:pPr lvl="2"/>
            <a:r>
              <a:rPr lang="en-US" dirty="0"/>
              <a:t>Third level 14pt black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endParaRPr lang="en-US" dirty="0"/>
          </a:p>
          <a:p>
            <a:pPr lvl="3"/>
            <a:r>
              <a:rPr lang="en-US" dirty="0"/>
              <a:t>Fourth level 14pt black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943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0413" y="4629150"/>
            <a:ext cx="309586" cy="309586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F659D1-0163-104E-99C7-DB4DD5CC2E4A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ABEF7161-39F9-F745-9A2B-33DA2ED59E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9BEBC8F-0028-584F-98FC-9CB1300F61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1624" y="285750"/>
            <a:ext cx="8537576" cy="36933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 Arial 24pt red sentence case</a:t>
            </a:r>
          </a:p>
        </p:txBody>
      </p:sp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E5FFBC75-5C11-7F49-8071-D82DF0C3E26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029200" y="971550"/>
            <a:ext cx="4114800" cy="3429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tIns="91440" bIns="91440">
            <a:normAutofit/>
          </a:bodyPr>
          <a:lstStyle>
            <a:lvl1pPr marL="0" indent="0">
              <a:buNone/>
              <a:defRPr sz="1000" b="1" cap="none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icon to add image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221F32-7023-A742-AC86-057DC08A061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01624" y="971550"/>
            <a:ext cx="4270376" cy="3429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Main copy Arial 14pt black.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nonummy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euismod</a:t>
            </a:r>
            <a:r>
              <a:rPr lang="en-US" dirty="0"/>
              <a:t> </a:t>
            </a:r>
            <a:r>
              <a:rPr lang="en-US" dirty="0" err="1"/>
              <a:t>tincidunt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laoreet</a:t>
            </a:r>
            <a:r>
              <a:rPr lang="en-US" dirty="0"/>
              <a:t> dolore magna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. Ut </a:t>
            </a:r>
            <a:r>
              <a:rPr lang="en-US" dirty="0" err="1"/>
              <a:t>wisi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</a:t>
            </a:r>
            <a:r>
              <a:rPr lang="en-US" dirty="0" err="1"/>
              <a:t>exerci</a:t>
            </a:r>
            <a:r>
              <a:rPr lang="en-US" dirty="0"/>
              <a:t> </a:t>
            </a:r>
            <a:r>
              <a:rPr lang="en-US" dirty="0" err="1"/>
              <a:t>tation</a:t>
            </a:r>
            <a:r>
              <a:rPr lang="en-US" dirty="0"/>
              <a:t> </a:t>
            </a:r>
            <a:r>
              <a:rPr lang="en-US" dirty="0" err="1"/>
              <a:t>ullamcorper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Second level 14pt black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endParaRPr lang="en-US" dirty="0"/>
          </a:p>
          <a:p>
            <a:pPr lvl="2"/>
            <a:r>
              <a:rPr lang="en-US" dirty="0"/>
              <a:t>Third level 14pt black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endParaRPr lang="en-US" dirty="0"/>
          </a:p>
          <a:p>
            <a:pPr lvl="3"/>
            <a:r>
              <a:rPr lang="en-US" dirty="0"/>
              <a:t>Fourth level 14pt black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3737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0413" y="4629150"/>
            <a:ext cx="309586" cy="309586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F659D1-0163-104E-99C7-DB4DD5CC2E4A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ABEF7161-39F9-F745-9A2B-33DA2ED59E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9BEBC8F-0028-584F-98FC-9CB1300F61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Title Arial 24pt red sentence case</a:t>
            </a:r>
          </a:p>
        </p:txBody>
      </p:sp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E5FFBC75-5C11-7F49-8071-D82DF0C3E26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971550"/>
            <a:ext cx="4114800" cy="3429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tIns="91440" bIns="91440">
            <a:normAutofit/>
          </a:bodyPr>
          <a:lstStyle>
            <a:lvl1pPr marL="0" indent="0">
              <a:buNone/>
              <a:defRPr sz="1000" b="1" cap="none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icon to add image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1E85E7-1738-3149-9375-A105E1E3435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572000" y="971550"/>
            <a:ext cx="4267200" cy="3429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Main copy Arial 14pt black.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nonummy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euismod</a:t>
            </a:r>
            <a:r>
              <a:rPr lang="en-US" dirty="0"/>
              <a:t> </a:t>
            </a:r>
            <a:r>
              <a:rPr lang="en-US" dirty="0" err="1"/>
              <a:t>tincidunt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laoreet</a:t>
            </a:r>
            <a:r>
              <a:rPr lang="en-US" dirty="0"/>
              <a:t> dolore magna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. Ut </a:t>
            </a:r>
            <a:r>
              <a:rPr lang="en-US" dirty="0" err="1"/>
              <a:t>wisi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</a:t>
            </a:r>
            <a:r>
              <a:rPr lang="en-US" dirty="0" err="1"/>
              <a:t>exerci</a:t>
            </a:r>
            <a:r>
              <a:rPr lang="en-US" dirty="0"/>
              <a:t> </a:t>
            </a:r>
            <a:r>
              <a:rPr lang="en-US" dirty="0" err="1"/>
              <a:t>tation</a:t>
            </a:r>
            <a:r>
              <a:rPr lang="en-US" dirty="0"/>
              <a:t> </a:t>
            </a:r>
            <a:r>
              <a:rPr lang="en-US" dirty="0" err="1"/>
              <a:t>ullamcorper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Second level 14pt black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endParaRPr lang="en-US" dirty="0"/>
          </a:p>
          <a:p>
            <a:pPr lvl="2"/>
            <a:r>
              <a:rPr lang="en-US" dirty="0"/>
              <a:t>Third level 14pt black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endParaRPr lang="en-US" dirty="0"/>
          </a:p>
          <a:p>
            <a:pPr lvl="3"/>
            <a:r>
              <a:rPr lang="en-US" dirty="0"/>
              <a:t>Fourth level 14pt black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5050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0413" y="4629150"/>
            <a:ext cx="309586" cy="309586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F659D1-0163-104E-99C7-DB4DD5CC2E4A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ABEF7161-39F9-F745-9A2B-33DA2ED59E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9BEBC8F-0028-584F-98FC-9CB1300F61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1624" y="285750"/>
            <a:ext cx="8537576" cy="36933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 Arial 24pt red sentence case</a:t>
            </a:r>
          </a:p>
        </p:txBody>
      </p:sp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E5FFBC75-5C11-7F49-8071-D82DF0C3E26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2461798"/>
            <a:ext cx="9144000" cy="193875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tIns="91440" bIns="91440">
            <a:normAutofit/>
          </a:bodyPr>
          <a:lstStyle>
            <a:lvl1pPr marL="0" indent="0">
              <a:buNone/>
              <a:defRPr sz="1000" b="1" cap="none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icon to add image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A85946-3149-F44B-8CAA-2BB03309A59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01624" y="971551"/>
            <a:ext cx="8539164" cy="12017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Main copy Arial 14pt black.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nonummy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euismod</a:t>
            </a:r>
            <a:r>
              <a:rPr lang="en-US" dirty="0"/>
              <a:t> </a:t>
            </a:r>
            <a:r>
              <a:rPr lang="en-US" dirty="0" err="1"/>
              <a:t>tincidunt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laoreet</a:t>
            </a:r>
            <a:r>
              <a:rPr lang="en-US" dirty="0"/>
              <a:t> dolore magna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. Ut </a:t>
            </a:r>
            <a:r>
              <a:rPr lang="en-US" dirty="0" err="1"/>
              <a:t>wisi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</a:t>
            </a:r>
            <a:r>
              <a:rPr lang="en-US" dirty="0" err="1"/>
              <a:t>exerci</a:t>
            </a:r>
            <a:r>
              <a:rPr lang="en-US" dirty="0"/>
              <a:t> </a:t>
            </a:r>
            <a:r>
              <a:rPr lang="en-US" dirty="0" err="1"/>
              <a:t>tation</a:t>
            </a:r>
            <a:r>
              <a:rPr lang="en-US" dirty="0"/>
              <a:t> </a:t>
            </a:r>
            <a:r>
              <a:rPr lang="en-US" dirty="0" err="1"/>
              <a:t>ullamcorper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Bullet point 14pt black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2593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Bottom 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E5FFBC75-5C11-7F49-8071-D82DF0C3E26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2461798"/>
            <a:ext cx="9144000" cy="268170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tIns="91440" bIns="91440">
            <a:normAutofit/>
          </a:bodyPr>
          <a:lstStyle>
            <a:lvl1pPr marL="0" indent="0">
              <a:buNone/>
              <a:defRPr sz="1000" b="1" cap="none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icon to add image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F659D1-0163-104E-99C7-DB4DD5CC2E4A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ABEF7161-39F9-F745-9A2B-33DA2ED59E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AFC466A1-474F-2440-9F70-B6D108C91F5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01624" y="1504950"/>
            <a:ext cx="4117976" cy="685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Main copy Arial 14pt black.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nonummy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euismod</a:t>
            </a:r>
            <a:r>
              <a:rPr lang="en-US" dirty="0"/>
              <a:t> </a:t>
            </a:r>
            <a:r>
              <a:rPr lang="en-US" dirty="0" err="1"/>
              <a:t>tincidunt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laoreet</a:t>
            </a:r>
            <a:r>
              <a:rPr lang="en-US" dirty="0"/>
              <a:t>.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9E22A749-A33C-3945-B1AD-1E2E5DAF7AB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724399" y="1504950"/>
            <a:ext cx="4122057" cy="685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Main copy Arial 14pt black.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nonummy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euismod</a:t>
            </a:r>
            <a:r>
              <a:rPr lang="en-US" dirty="0"/>
              <a:t> </a:t>
            </a:r>
            <a:r>
              <a:rPr lang="en-US" dirty="0" err="1"/>
              <a:t>tincidunt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laoreet</a:t>
            </a:r>
            <a:r>
              <a:rPr lang="en-US" dirty="0"/>
              <a:t>.</a:t>
            </a:r>
          </a:p>
        </p:txBody>
      </p:sp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99320AB5-2E9A-A646-8BB6-0A8AF67C606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256" y="273957"/>
            <a:ext cx="5631543" cy="926193"/>
          </a:xfrm>
          <a:prstGeom prst="rect">
            <a:avLst/>
          </a:prstGeom>
          <a:solidFill>
            <a:schemeClr val="accent1"/>
          </a:solidFill>
        </p:spPr>
        <p:txBody>
          <a:bodyPr lIns="274320" tIns="274320" rIns="274320" bIns="274320">
            <a:noAutofit/>
          </a:bodyPr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 marL="0" indent="0">
              <a:buNone/>
              <a:defRPr sz="2400">
                <a:solidFill>
                  <a:schemeClr val="bg1"/>
                </a:solidFill>
              </a:defRPr>
            </a:lvl2pPr>
            <a:lvl3pPr marL="0" indent="0">
              <a:buNone/>
              <a:defRPr sz="2400">
                <a:solidFill>
                  <a:schemeClr val="bg1"/>
                </a:solidFill>
              </a:defRPr>
            </a:lvl3pPr>
            <a:lvl4pPr marL="0" indent="0">
              <a:buNone/>
              <a:defRPr sz="2400">
                <a:solidFill>
                  <a:schemeClr val="bg1"/>
                </a:solidFill>
              </a:defRPr>
            </a:lvl4pPr>
            <a:lvl5pPr marL="0" indent="0">
              <a:buNone/>
              <a:defRPr sz="2400">
                <a:solidFill>
                  <a:schemeClr val="bg1"/>
                </a:solidFill>
              </a:defRPr>
            </a:lvl5pPr>
            <a:lvl6pPr marL="0" indent="0">
              <a:buNone/>
              <a:defRPr sz="2400">
                <a:solidFill>
                  <a:schemeClr val="bg1"/>
                </a:solidFill>
              </a:defRPr>
            </a:lvl6pPr>
            <a:lvl7pPr marL="0" indent="0">
              <a:buNone/>
              <a:defRPr sz="2400">
                <a:solidFill>
                  <a:schemeClr val="bg1"/>
                </a:solidFill>
              </a:defRPr>
            </a:lvl7pPr>
            <a:lvl8pPr marL="0" indent="0">
              <a:buNone/>
              <a:defRPr sz="2400">
                <a:solidFill>
                  <a:schemeClr val="bg1"/>
                </a:solidFill>
              </a:defRPr>
            </a:lvl8pPr>
            <a:lvl9pPr marL="0" indent="0">
              <a:buNone/>
              <a:defRPr sz="24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Title Arial 24pt white sentence case</a:t>
            </a:r>
          </a:p>
        </p:txBody>
      </p:sp>
    </p:spTree>
    <p:extLst>
      <p:ext uri="{BB962C8B-B14F-4D97-AF65-F5344CB8AC3E}">
        <p14:creationId xmlns:p14="http://schemas.microsoft.com/office/powerpoint/2010/main" val="3356556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r Block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0413" y="4629150"/>
            <a:ext cx="309586" cy="309586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F659D1-0163-104E-99C7-DB4DD5CC2E4A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ABEF7161-39F9-F745-9A2B-33DA2ED59E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9BEBC8F-0028-584F-98FC-9CB1300F61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1624" y="285750"/>
            <a:ext cx="8537576" cy="36933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 Arial 24pt red sentence case</a:t>
            </a:r>
          </a:p>
        </p:txBody>
      </p:sp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E5FFBC75-5C11-7F49-8071-D82DF0C3E26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724400" y="2461798"/>
            <a:ext cx="4114800" cy="193875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tIns="91440" bIns="91440">
            <a:normAutofit/>
          </a:bodyPr>
          <a:lstStyle>
            <a:lvl1pPr marL="0" indent="0">
              <a:buNone/>
              <a:defRPr sz="1000" b="1" cap="none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icon to add image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A85946-3149-F44B-8CAA-2BB03309A59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01624" y="971551"/>
            <a:ext cx="8539164" cy="12017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Main copy Arial 14pt black.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nonummy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euismod</a:t>
            </a:r>
            <a:r>
              <a:rPr lang="en-US" dirty="0"/>
              <a:t> </a:t>
            </a:r>
            <a:r>
              <a:rPr lang="en-US" dirty="0" err="1"/>
              <a:t>tincidunt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laoreet</a:t>
            </a:r>
            <a:r>
              <a:rPr lang="en-US" dirty="0"/>
              <a:t> dolore magna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. Ut </a:t>
            </a:r>
            <a:r>
              <a:rPr lang="en-US" dirty="0" err="1"/>
              <a:t>wisi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</a:t>
            </a:r>
            <a:r>
              <a:rPr lang="en-US" dirty="0" err="1"/>
              <a:t>exerci</a:t>
            </a:r>
            <a:r>
              <a:rPr lang="en-US" dirty="0"/>
              <a:t> </a:t>
            </a:r>
            <a:r>
              <a:rPr lang="en-US" dirty="0" err="1"/>
              <a:t>tation</a:t>
            </a:r>
            <a:r>
              <a:rPr lang="en-US" dirty="0"/>
              <a:t> </a:t>
            </a:r>
            <a:r>
              <a:rPr lang="en-US" dirty="0" err="1"/>
              <a:t>ullamcorper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Bullet point 14pt black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9" name="Text Placeholder 12">
            <a:extLst>
              <a:ext uri="{FF2B5EF4-FFF2-40B4-BE49-F238E27FC236}">
                <a16:creationId xmlns:a16="http://schemas.microsoft.com/office/drawing/2014/main" id="{7DCC2221-6486-1E44-998F-00DCB0ABFE4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01624" y="2461798"/>
            <a:ext cx="4117976" cy="1947719"/>
          </a:xfrm>
          <a:prstGeom prst="rect">
            <a:avLst/>
          </a:prstGeom>
          <a:solidFill>
            <a:schemeClr val="accent1"/>
          </a:solidFill>
        </p:spPr>
        <p:txBody>
          <a:bodyPr lIns="274320" tIns="274320" rIns="274320" bIns="274320">
            <a:noAutofit/>
          </a:bodyPr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 marL="0" indent="0">
              <a:buNone/>
              <a:defRPr sz="2400">
                <a:solidFill>
                  <a:schemeClr val="bg1"/>
                </a:solidFill>
              </a:defRPr>
            </a:lvl2pPr>
            <a:lvl3pPr marL="0" indent="0">
              <a:buNone/>
              <a:defRPr sz="2400">
                <a:solidFill>
                  <a:schemeClr val="bg1"/>
                </a:solidFill>
              </a:defRPr>
            </a:lvl3pPr>
            <a:lvl4pPr marL="0" indent="0">
              <a:buNone/>
              <a:defRPr sz="2400">
                <a:solidFill>
                  <a:schemeClr val="bg1"/>
                </a:solidFill>
              </a:defRPr>
            </a:lvl4pPr>
            <a:lvl5pPr marL="0" indent="0">
              <a:buNone/>
              <a:defRPr sz="2400">
                <a:solidFill>
                  <a:schemeClr val="bg1"/>
                </a:solidFill>
              </a:defRPr>
            </a:lvl5pPr>
            <a:lvl6pPr marL="0" indent="0">
              <a:buNone/>
              <a:defRPr sz="2400">
                <a:solidFill>
                  <a:schemeClr val="bg1"/>
                </a:solidFill>
              </a:defRPr>
            </a:lvl6pPr>
            <a:lvl7pPr marL="0" indent="0">
              <a:buNone/>
              <a:defRPr sz="2400">
                <a:solidFill>
                  <a:schemeClr val="bg1"/>
                </a:solidFill>
              </a:defRPr>
            </a:lvl7pPr>
            <a:lvl8pPr marL="0" indent="0">
              <a:buNone/>
              <a:defRPr sz="2400">
                <a:solidFill>
                  <a:schemeClr val="bg1"/>
                </a:solidFill>
              </a:defRPr>
            </a:lvl8pPr>
            <a:lvl9pPr marL="0" indent="0">
              <a:buNone/>
              <a:defRPr sz="24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Color block example, different from dynamic box. Arial 24pt white.</a:t>
            </a:r>
          </a:p>
        </p:txBody>
      </p:sp>
    </p:spTree>
    <p:extLst>
      <p:ext uri="{BB962C8B-B14F-4D97-AF65-F5344CB8AC3E}">
        <p14:creationId xmlns:p14="http://schemas.microsoft.com/office/powerpoint/2010/main" val="6754622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Right 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E5FFBC75-5C11-7F49-8071-D82DF0C3E26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029200" y="0"/>
            <a:ext cx="4114800" cy="51435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tIns="91440" bIns="91440">
            <a:normAutofit/>
          </a:bodyPr>
          <a:lstStyle>
            <a:lvl1pPr marL="0" indent="0">
              <a:buNone/>
              <a:defRPr sz="1000" b="1" cap="none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icon to add image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0413" y="4629150"/>
            <a:ext cx="309586" cy="309586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F659D1-0163-104E-99C7-DB4DD5CC2E4A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ABEF7161-39F9-F745-9A2B-33DA2ED59E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9BEBC8F-0028-584F-98FC-9CB1300F61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1624" y="285750"/>
            <a:ext cx="4498976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 Arial 24pt red sentence case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629748-2E1D-ED46-B19A-CB9276569B5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01624" y="971550"/>
            <a:ext cx="4270376" cy="3429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Main copy Arial 14pt black.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nonummy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euismod</a:t>
            </a:r>
            <a:r>
              <a:rPr lang="en-US" dirty="0"/>
              <a:t> </a:t>
            </a:r>
            <a:r>
              <a:rPr lang="en-US" dirty="0" err="1"/>
              <a:t>tincidunt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laoreet</a:t>
            </a:r>
            <a:r>
              <a:rPr lang="en-US" dirty="0"/>
              <a:t> dolore magna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. Ut </a:t>
            </a:r>
            <a:r>
              <a:rPr lang="en-US" dirty="0" err="1"/>
              <a:t>wisi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</a:t>
            </a:r>
            <a:r>
              <a:rPr lang="en-US" dirty="0" err="1"/>
              <a:t>exerci</a:t>
            </a:r>
            <a:r>
              <a:rPr lang="en-US" dirty="0"/>
              <a:t> </a:t>
            </a:r>
            <a:r>
              <a:rPr lang="en-US" dirty="0" err="1"/>
              <a:t>tation</a:t>
            </a:r>
            <a:r>
              <a:rPr lang="en-US" dirty="0"/>
              <a:t> </a:t>
            </a:r>
            <a:r>
              <a:rPr lang="en-US" dirty="0" err="1"/>
              <a:t>ullamcorper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Second level 14pt black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endParaRPr lang="en-US" dirty="0"/>
          </a:p>
          <a:p>
            <a:pPr lvl="2"/>
            <a:r>
              <a:rPr lang="en-US" dirty="0"/>
              <a:t>Third level 14pt black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endParaRPr lang="en-US" dirty="0"/>
          </a:p>
          <a:p>
            <a:pPr lvl="2"/>
            <a:r>
              <a:rPr lang="en-US" dirty="0"/>
              <a:t>Fourth level 14pt black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5335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ynamic Box w/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E5FFBC75-5C11-7F49-8071-D82DF0C3E26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029200" y="0"/>
            <a:ext cx="4114800" cy="51435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tIns="91440" bIns="91440">
            <a:normAutofit/>
          </a:bodyPr>
          <a:lstStyle>
            <a:lvl1pPr marL="0" indent="0">
              <a:buNone/>
              <a:defRPr sz="1000" b="1" cap="none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icon to add image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0413" y="4629150"/>
            <a:ext cx="309586" cy="309586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F659D1-0163-104E-99C7-DB4DD5CC2E4A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ABEF7161-39F9-F745-9A2B-33DA2ED59E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12">
            <a:extLst>
              <a:ext uri="{FF2B5EF4-FFF2-40B4-BE49-F238E27FC236}">
                <a16:creationId xmlns:a16="http://schemas.microsoft.com/office/drawing/2014/main" id="{46994611-DDDA-2E4C-BA97-826A1B2DA96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01624" y="0"/>
            <a:ext cx="4270376" cy="1200151"/>
          </a:xfrm>
          <a:prstGeom prst="rect">
            <a:avLst/>
          </a:prstGeom>
          <a:solidFill>
            <a:schemeClr val="accent1"/>
          </a:solidFill>
        </p:spPr>
        <p:txBody>
          <a:bodyPr lIns="274320" tIns="274320" rIns="274320" bIns="274320">
            <a:noAutofit/>
          </a:bodyPr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 marL="0" indent="0">
              <a:buNone/>
              <a:defRPr sz="2400">
                <a:solidFill>
                  <a:schemeClr val="bg1"/>
                </a:solidFill>
              </a:defRPr>
            </a:lvl2pPr>
            <a:lvl3pPr marL="0" indent="0">
              <a:buNone/>
              <a:defRPr sz="2400">
                <a:solidFill>
                  <a:schemeClr val="bg1"/>
                </a:solidFill>
              </a:defRPr>
            </a:lvl3pPr>
            <a:lvl4pPr marL="0" indent="0">
              <a:buNone/>
              <a:defRPr sz="2400">
                <a:solidFill>
                  <a:schemeClr val="bg1"/>
                </a:solidFill>
              </a:defRPr>
            </a:lvl4pPr>
            <a:lvl5pPr marL="0" indent="0">
              <a:buNone/>
              <a:defRPr sz="2400">
                <a:solidFill>
                  <a:schemeClr val="bg1"/>
                </a:solidFill>
              </a:defRPr>
            </a:lvl5pPr>
            <a:lvl6pPr marL="0" indent="0">
              <a:buNone/>
              <a:defRPr sz="2400">
                <a:solidFill>
                  <a:schemeClr val="bg1"/>
                </a:solidFill>
              </a:defRPr>
            </a:lvl6pPr>
            <a:lvl7pPr marL="0" indent="0">
              <a:buNone/>
              <a:defRPr sz="2400">
                <a:solidFill>
                  <a:schemeClr val="bg1"/>
                </a:solidFill>
              </a:defRPr>
            </a:lvl7pPr>
            <a:lvl8pPr marL="0" indent="0">
              <a:buNone/>
              <a:defRPr sz="2400">
                <a:solidFill>
                  <a:schemeClr val="bg1"/>
                </a:solidFill>
              </a:defRPr>
            </a:lvl8pPr>
            <a:lvl9pPr marL="0" indent="0">
              <a:buNone/>
              <a:defRPr sz="24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Title Arial 24pt white sentence case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4D1CBAA5-3516-B446-B9B8-7C49646466A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01624" y="1497332"/>
            <a:ext cx="4270376" cy="290321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Main copy Arial 14pt black.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nonummy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euismod</a:t>
            </a:r>
            <a:r>
              <a:rPr lang="en-US" dirty="0"/>
              <a:t> </a:t>
            </a:r>
            <a:r>
              <a:rPr lang="en-US" dirty="0" err="1"/>
              <a:t>tincidunt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laoreet</a:t>
            </a:r>
            <a:r>
              <a:rPr lang="en-US" dirty="0"/>
              <a:t> dolore magna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. Ut </a:t>
            </a:r>
            <a:r>
              <a:rPr lang="en-US" dirty="0" err="1"/>
              <a:t>wisi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</a:t>
            </a:r>
            <a:r>
              <a:rPr lang="en-US" dirty="0" err="1"/>
              <a:t>exerci</a:t>
            </a:r>
            <a:r>
              <a:rPr lang="en-US" dirty="0"/>
              <a:t> </a:t>
            </a:r>
            <a:r>
              <a:rPr lang="en-US" dirty="0" err="1"/>
              <a:t>tation</a:t>
            </a:r>
            <a:r>
              <a:rPr lang="en-US" dirty="0"/>
              <a:t> </a:t>
            </a:r>
            <a:r>
              <a:rPr lang="en-US" dirty="0" err="1"/>
              <a:t>ullamcorper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Second level 14pt black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endParaRPr lang="en-US" dirty="0"/>
          </a:p>
          <a:p>
            <a:pPr lvl="2"/>
            <a:r>
              <a:rPr lang="en-US" dirty="0"/>
              <a:t>Third level 14pt black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33268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Dynamic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E5FFBC75-5C11-7F49-8071-D82DF0C3E26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029200" y="0"/>
            <a:ext cx="4114800" cy="51435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tIns="91440" bIns="91440">
            <a:normAutofit/>
          </a:bodyPr>
          <a:lstStyle>
            <a:lvl1pPr marL="0" indent="0">
              <a:buNone/>
              <a:defRPr sz="1000" b="1" cap="none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icon to add image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0413" y="4629150"/>
            <a:ext cx="309586" cy="309586"/>
          </a:xfrm>
          <a:prstGeom prst="rect">
            <a:avLst/>
          </a:prstGeom>
        </p:spPr>
      </p:pic>
      <p:sp>
        <p:nvSpPr>
          <p:cNvPr id="19" name="Text Placeholder 18"/>
          <p:cNvSpPr>
            <a:spLocks noGrp="1"/>
          </p:cNvSpPr>
          <p:nvPr>
            <p:ph type="body" sz="quarter" idx="19" hasCustomPrompt="1"/>
          </p:nvPr>
        </p:nvSpPr>
        <p:spPr>
          <a:xfrm>
            <a:off x="1" y="971550"/>
            <a:ext cx="6400800" cy="2590800"/>
          </a:xfrm>
          <a:prstGeom prst="rect">
            <a:avLst/>
          </a:prstGeom>
          <a:solidFill>
            <a:schemeClr val="accent1"/>
          </a:solidFill>
        </p:spPr>
        <p:txBody>
          <a:bodyPr lIns="274320" tIns="274320" rIns="274320" bIns="274320">
            <a:normAutofit/>
          </a:bodyPr>
          <a:lstStyle>
            <a:lvl1pPr marL="0" indent="0">
              <a:spcBef>
                <a:spcPts val="0"/>
              </a:spcBef>
              <a:spcAft>
                <a:spcPts val="1200"/>
              </a:spcAft>
              <a:buFont typeface="Arial" charset="0"/>
              <a:buNone/>
              <a:defRPr sz="14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spcAft>
                <a:spcPts val="1200"/>
              </a:spcAft>
              <a:buFont typeface="Arial" charset="0"/>
              <a:buNone/>
              <a:tabLst/>
              <a:defRPr sz="14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spcAft>
                <a:spcPts val="1200"/>
              </a:spcAft>
              <a:buFont typeface="Arial" charset="0"/>
              <a:buNone/>
              <a:tabLst/>
              <a:defRPr sz="14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Font typeface="Arial" charset="0"/>
              <a:buNone/>
              <a:tabLst/>
              <a:defRPr sz="1400">
                <a:solidFill>
                  <a:schemeClr val="bg1"/>
                </a:solidFill>
              </a:defRPr>
            </a:lvl4pPr>
            <a:lvl5pPr marL="0" indent="0">
              <a:buFont typeface="Arial" charset="0"/>
              <a:buNone/>
              <a:defRPr sz="1400">
                <a:solidFill>
                  <a:schemeClr val="bg1"/>
                </a:solidFill>
              </a:defRPr>
            </a:lvl5pPr>
            <a:lvl6pPr marL="0" indent="0">
              <a:buNone/>
              <a:defRPr>
                <a:solidFill>
                  <a:schemeClr val="bg1"/>
                </a:solidFill>
              </a:defRPr>
            </a:lvl6pPr>
            <a:lvl7pPr marL="0" indent="0">
              <a:buNone/>
              <a:defRPr>
                <a:solidFill>
                  <a:schemeClr val="bg1"/>
                </a:solidFill>
              </a:defRPr>
            </a:lvl7pPr>
            <a:lvl8pPr marL="0" indent="0">
              <a:buNone/>
              <a:defRPr>
                <a:solidFill>
                  <a:schemeClr val="bg1"/>
                </a:solidFill>
              </a:defRPr>
            </a:lvl8pPr>
            <a:lvl9pPr marL="0" indent="0">
              <a:buNone/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Main copy Arial 14pt white. Change the text box color to compliment the image and add a 4.5pt white stoke focus box if needed.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nonummy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euismod</a:t>
            </a:r>
            <a:r>
              <a:rPr lang="en-US" dirty="0"/>
              <a:t> </a:t>
            </a:r>
            <a:r>
              <a:rPr lang="en-US" dirty="0" err="1"/>
              <a:t>tincidunt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laoreet</a:t>
            </a:r>
            <a:r>
              <a:rPr lang="en-US" dirty="0"/>
              <a:t>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. Ut </a:t>
            </a:r>
            <a:r>
              <a:rPr lang="en-US" dirty="0" err="1"/>
              <a:t>wisi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nostrud</a:t>
            </a:r>
            <a:r>
              <a:rPr lang="en-US" dirty="0"/>
              <a:t> </a:t>
            </a:r>
            <a:r>
              <a:rPr lang="en-US" dirty="0" err="1"/>
              <a:t>exerci</a:t>
            </a:r>
            <a:r>
              <a:rPr lang="en-US" dirty="0"/>
              <a:t> </a:t>
            </a:r>
            <a:r>
              <a:rPr lang="en-US" dirty="0" err="1"/>
              <a:t>tation</a:t>
            </a:r>
            <a:r>
              <a:rPr lang="en-US" dirty="0"/>
              <a:t> </a:t>
            </a:r>
            <a:r>
              <a:rPr lang="en-US" dirty="0" err="1"/>
              <a:t>ullamcorper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F659D1-0163-104E-99C7-DB4DD5CC2E4A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ABEF7161-39F9-F745-9A2B-33DA2ED59E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9BEBC8F-0028-584F-98FC-9CB1300F61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1624" y="285750"/>
            <a:ext cx="4498976" cy="533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 Arial 24pt red sentence case</a:t>
            </a:r>
          </a:p>
        </p:txBody>
      </p:sp>
    </p:spTree>
    <p:extLst>
      <p:ext uri="{BB962C8B-B14F-4D97-AF65-F5344CB8AC3E}">
        <p14:creationId xmlns:p14="http://schemas.microsoft.com/office/powerpoint/2010/main" val="1796607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/Clien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2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301626" y="611990"/>
            <a:ext cx="1440609" cy="822960"/>
          </a:xfrm>
          <a:prstGeom prst="rect">
            <a:avLst/>
          </a:prstGeom>
          <a:noFill/>
        </p:spPr>
        <p:txBody>
          <a:bodyPr vert="horz"/>
          <a:lstStyle>
            <a:lvl1pPr marL="0" indent="0">
              <a:buNone/>
              <a:defRPr sz="1000" b="1" cap="none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Client logo here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7904667-6091-524F-83FF-D8DCD2CC55A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301624" y="4777313"/>
            <a:ext cx="3046412" cy="156637"/>
          </a:xfrm>
        </p:spPr>
        <p:txBody>
          <a:bodyPr/>
          <a:lstStyle>
            <a:lvl1pPr>
              <a:defRPr lang="en-US" b="0" i="0" smtClean="0">
                <a:effectLst/>
              </a:defRPr>
            </a:lvl1pPr>
          </a:lstStyle>
          <a:p>
            <a:r>
              <a:rPr lang="en-US" dirty="0"/>
              <a:t>UL and the UL logo are trademarks of UL LLC © 2020.</a:t>
            </a:r>
            <a:endParaRPr lang="en-US" dirty="0">
              <a:ea typeface="Open Sans" charset="0"/>
              <a:cs typeface="Arial"/>
            </a:endParaRPr>
          </a:p>
        </p:txBody>
      </p:sp>
      <p:sp>
        <p:nvSpPr>
          <p:cNvPr id="9" name="Text Placeholder 28">
            <a:extLst>
              <a:ext uri="{FF2B5EF4-FFF2-40B4-BE49-F238E27FC236}">
                <a16:creationId xmlns:a16="http://schemas.microsoft.com/office/drawing/2014/main" id="{D197FC46-B81A-4245-BB6D-DDF2B7942F5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1624" y="3562350"/>
            <a:ext cx="6403976" cy="215444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aseline="0">
                <a:solidFill>
                  <a:schemeClr val="accent1"/>
                </a:solidFill>
                <a:latin typeface="Arial"/>
                <a:cs typeface="Arial"/>
              </a:defRPr>
            </a:lvl1pPr>
            <a:lvl2pPr marL="0" indent="0">
              <a:buNone/>
              <a:defRPr sz="1400">
                <a:solidFill>
                  <a:schemeClr val="accent1"/>
                </a:solidFill>
                <a:latin typeface="Arial"/>
                <a:cs typeface="Arial"/>
              </a:defRPr>
            </a:lvl2pPr>
            <a:lvl3pPr marL="0" indent="0">
              <a:buNone/>
              <a:defRPr sz="1400">
                <a:solidFill>
                  <a:schemeClr val="accent1"/>
                </a:solidFill>
                <a:latin typeface="Arial"/>
                <a:cs typeface="Arial"/>
              </a:defRPr>
            </a:lvl3pPr>
            <a:lvl4pPr marL="0" indent="0">
              <a:buNone/>
              <a:defRPr sz="1400">
                <a:solidFill>
                  <a:schemeClr val="accent1"/>
                </a:solidFill>
                <a:latin typeface="Arial"/>
                <a:cs typeface="Arial"/>
              </a:defRPr>
            </a:lvl4pPr>
            <a:lvl5pPr marL="0" indent="0">
              <a:buNone/>
              <a:defRPr sz="1400">
                <a:solidFill>
                  <a:schemeClr val="accent1"/>
                </a:solidFill>
                <a:latin typeface="Arial"/>
                <a:cs typeface="Arial"/>
              </a:defRPr>
            </a:lvl5pPr>
            <a:lvl6pPr marL="0" indent="0">
              <a:buNone/>
              <a:defRPr>
                <a:solidFill>
                  <a:schemeClr val="accent1"/>
                </a:solidFill>
              </a:defRPr>
            </a:lvl6pPr>
            <a:lvl7pPr marL="0" indent="0">
              <a:buNone/>
              <a:defRPr>
                <a:solidFill>
                  <a:schemeClr val="accent1"/>
                </a:solidFill>
              </a:defRPr>
            </a:lvl7pPr>
            <a:lvl8pPr marL="0" indent="0">
              <a:buNone/>
              <a:defRPr>
                <a:solidFill>
                  <a:schemeClr val="accent1"/>
                </a:solidFill>
              </a:defRPr>
            </a:lvl8pPr>
            <a:lvl9pPr marL="0" indent="0">
              <a:buNone/>
              <a:defRPr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Date | Subhead Arial 14pt red maximum one line</a:t>
            </a:r>
          </a:p>
        </p:txBody>
      </p:sp>
      <p:sp>
        <p:nvSpPr>
          <p:cNvPr id="11" name="Text Placeholder 26">
            <a:extLst>
              <a:ext uri="{FF2B5EF4-FFF2-40B4-BE49-F238E27FC236}">
                <a16:creationId xmlns:a16="http://schemas.microsoft.com/office/drawing/2014/main" id="{80FDBB24-45E7-F544-A1C7-3CD42E040C9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01624" y="2335274"/>
            <a:ext cx="5641976" cy="984885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200" b="0" cap="none" baseline="0">
                <a:solidFill>
                  <a:schemeClr val="accent1"/>
                </a:solidFill>
                <a:latin typeface="Arial"/>
                <a:cs typeface="Arial"/>
              </a:defRPr>
            </a:lvl1pPr>
            <a:lvl2pPr marL="0" indent="0">
              <a:buNone/>
              <a:defRPr sz="3200" b="0">
                <a:solidFill>
                  <a:schemeClr val="accent1"/>
                </a:solidFill>
                <a:latin typeface="Arial"/>
                <a:cs typeface="Arial"/>
              </a:defRPr>
            </a:lvl2pPr>
            <a:lvl3pPr marL="0" indent="0">
              <a:buNone/>
              <a:defRPr sz="3200" b="0">
                <a:solidFill>
                  <a:schemeClr val="accent1"/>
                </a:solidFill>
                <a:latin typeface="Arial"/>
                <a:cs typeface="Arial"/>
              </a:defRPr>
            </a:lvl3pPr>
            <a:lvl4pPr marL="0" indent="0">
              <a:buNone/>
              <a:defRPr sz="3200" b="0">
                <a:solidFill>
                  <a:schemeClr val="accent1"/>
                </a:solidFill>
                <a:latin typeface="Arial"/>
                <a:cs typeface="Arial"/>
              </a:defRPr>
            </a:lvl4pPr>
            <a:lvl5pPr marL="0" indent="0">
              <a:buNone/>
              <a:defRPr sz="3200" b="0">
                <a:solidFill>
                  <a:schemeClr val="accent1"/>
                </a:solidFill>
                <a:latin typeface="Arial"/>
                <a:cs typeface="Arial"/>
              </a:defRPr>
            </a:lvl5pPr>
            <a:lvl6pPr marL="0" indent="0">
              <a:buNone/>
              <a:defRPr sz="3200">
                <a:solidFill>
                  <a:schemeClr val="accent1"/>
                </a:solidFill>
              </a:defRPr>
            </a:lvl6pPr>
            <a:lvl7pPr marL="0" indent="0">
              <a:buNone/>
              <a:defRPr sz="3200">
                <a:solidFill>
                  <a:schemeClr val="accent1"/>
                </a:solidFill>
              </a:defRPr>
            </a:lvl7pPr>
            <a:lvl8pPr marL="0" indent="0">
              <a:buNone/>
              <a:defRPr sz="3200">
                <a:solidFill>
                  <a:schemeClr val="accent1"/>
                </a:solidFill>
              </a:defRPr>
            </a:lvl8pPr>
            <a:lvl9pPr marL="0" indent="0">
              <a:buNone/>
              <a:defRPr sz="32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Title Arial 32pt red</a:t>
            </a:r>
            <a:br>
              <a:rPr lang="en-US" dirty="0"/>
            </a:br>
            <a:r>
              <a:rPr lang="en-US" dirty="0"/>
              <a:t>sentence case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BD93987-9FDF-A947-8FF5-CDC8A092816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15914"/>
          <a:stretch/>
        </p:blipFill>
        <p:spPr>
          <a:xfrm>
            <a:off x="6837358" y="578358"/>
            <a:ext cx="2306642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2908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ynamic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21" hasCustomPrompt="1"/>
          </p:nvPr>
        </p:nvSpPr>
        <p:spPr>
          <a:xfrm>
            <a:off x="-2908" y="264"/>
            <a:ext cx="9146908" cy="51432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lIns="91440" tIns="91440" rIns="91440" bIns="91440"/>
          <a:lstStyle>
            <a:lvl1pPr marL="0" indent="0">
              <a:buNone/>
              <a:defRPr sz="10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add image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69D49E5-38C5-BF4F-88DE-E5DE86DA42D2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ABEF7161-39F9-F745-9A2B-33DA2ED59E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521840AC-F4B0-8D42-A07C-DDB653429F7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952998" y="878960"/>
            <a:ext cx="4191002" cy="3380815"/>
          </a:xfrm>
          <a:prstGeom prst="rect">
            <a:avLst/>
          </a:prstGeom>
          <a:solidFill>
            <a:schemeClr val="accent1"/>
          </a:solidFill>
        </p:spPr>
        <p:txBody>
          <a:bodyPr lIns="274320" tIns="274320" rIns="274320" bIns="274320">
            <a:noAutofit/>
          </a:bodyPr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 marL="0" indent="0">
              <a:buNone/>
              <a:defRPr sz="2400">
                <a:solidFill>
                  <a:schemeClr val="bg1"/>
                </a:solidFill>
              </a:defRPr>
            </a:lvl2pPr>
            <a:lvl3pPr marL="0" indent="0">
              <a:buNone/>
              <a:defRPr sz="2400">
                <a:solidFill>
                  <a:schemeClr val="bg1"/>
                </a:solidFill>
              </a:defRPr>
            </a:lvl3pPr>
            <a:lvl4pPr marL="0" indent="0">
              <a:buNone/>
              <a:defRPr sz="2400">
                <a:solidFill>
                  <a:schemeClr val="bg1"/>
                </a:solidFill>
              </a:defRPr>
            </a:lvl4pPr>
            <a:lvl5pPr marL="0" indent="0">
              <a:buNone/>
              <a:defRPr sz="2400">
                <a:solidFill>
                  <a:schemeClr val="bg1"/>
                </a:solidFill>
              </a:defRPr>
            </a:lvl5pPr>
            <a:lvl6pPr marL="0" indent="0">
              <a:buNone/>
              <a:defRPr sz="2400">
                <a:solidFill>
                  <a:schemeClr val="bg1"/>
                </a:solidFill>
              </a:defRPr>
            </a:lvl6pPr>
            <a:lvl7pPr marL="0" indent="0">
              <a:buNone/>
              <a:defRPr sz="2400">
                <a:solidFill>
                  <a:schemeClr val="bg1"/>
                </a:solidFill>
              </a:defRPr>
            </a:lvl7pPr>
            <a:lvl8pPr marL="0" indent="0">
              <a:buNone/>
              <a:defRPr sz="2400">
                <a:solidFill>
                  <a:schemeClr val="bg1"/>
                </a:solidFill>
              </a:defRPr>
            </a:lvl8pPr>
            <a:lvl9pPr marL="0" indent="0">
              <a:buNone/>
              <a:defRPr sz="24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Title Arial 24pt white. Change the text box color to compliment the image and add a 4.5pt white stroke focus box if needed.</a:t>
            </a:r>
          </a:p>
        </p:txBody>
      </p:sp>
    </p:spTree>
    <p:extLst>
      <p:ext uri="{BB962C8B-B14F-4D97-AF65-F5344CB8AC3E}">
        <p14:creationId xmlns:p14="http://schemas.microsoft.com/office/powerpoint/2010/main" val="36764963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pact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486855A2-317F-CF40-9B30-752B8EB10C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85800" y="881342"/>
            <a:ext cx="8458200" cy="3380815"/>
          </a:xfrm>
          <a:prstGeom prst="rect">
            <a:avLst/>
          </a:prstGeom>
          <a:solidFill>
            <a:schemeClr val="accent1"/>
          </a:solidFill>
        </p:spPr>
        <p:txBody>
          <a:bodyPr wrap="square" lIns="274320" tIns="274320" rIns="274320" bIns="274320" anchor="t">
            <a:noAutofit/>
          </a:bodyPr>
          <a:lstStyle>
            <a:lvl1pPr marL="176213" indent="-176213">
              <a:lnSpc>
                <a:spcPct val="100000"/>
              </a:lnSpc>
              <a:spcBef>
                <a:spcPts val="0"/>
              </a:spcBef>
              <a:buNone/>
              <a:tabLst/>
              <a:defRPr sz="3000" b="0" cap="none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173736" indent="-173736">
              <a:buNone/>
              <a:defRPr sz="3000" b="0" cap="none">
                <a:solidFill>
                  <a:schemeClr val="bg1"/>
                </a:solidFill>
                <a:latin typeface="Arial"/>
                <a:cs typeface="Arial"/>
              </a:defRPr>
            </a:lvl2pPr>
            <a:lvl3pPr marL="173736" indent="-173736">
              <a:buNone/>
              <a:defRPr sz="3000" b="0">
                <a:solidFill>
                  <a:schemeClr val="bg1"/>
                </a:solidFill>
                <a:latin typeface="Arial"/>
                <a:cs typeface="Arial"/>
              </a:defRPr>
            </a:lvl3pPr>
            <a:lvl4pPr marL="173736" indent="-173736">
              <a:buNone/>
              <a:defRPr sz="3000" b="0">
                <a:solidFill>
                  <a:schemeClr val="bg1"/>
                </a:solidFill>
                <a:latin typeface="Arial"/>
                <a:cs typeface="Arial"/>
              </a:defRPr>
            </a:lvl4pPr>
            <a:lvl5pPr marL="173736" indent="-173736">
              <a:buNone/>
              <a:defRPr sz="3000" b="0">
                <a:solidFill>
                  <a:schemeClr val="bg1"/>
                </a:solidFill>
                <a:latin typeface="Arial"/>
                <a:cs typeface="Arial"/>
              </a:defRPr>
            </a:lvl5pPr>
            <a:lvl6pPr marL="173736" indent="-173736">
              <a:buNone/>
              <a:defRPr sz="3000">
                <a:solidFill>
                  <a:schemeClr val="bg1"/>
                </a:solidFill>
              </a:defRPr>
            </a:lvl6pPr>
            <a:lvl7pPr marL="173736" indent="-173736">
              <a:buNone/>
              <a:defRPr sz="3000">
                <a:solidFill>
                  <a:schemeClr val="bg1"/>
                </a:solidFill>
              </a:defRPr>
            </a:lvl7pPr>
            <a:lvl8pPr marL="173736" indent="-173736">
              <a:buNone/>
              <a:defRPr sz="3000">
                <a:solidFill>
                  <a:schemeClr val="bg1"/>
                </a:solidFill>
              </a:defRPr>
            </a:lvl8pPr>
            <a:lvl9pPr marL="173736" indent="-173736">
              <a:buNone/>
              <a:defRPr sz="30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“Impact statement </a:t>
            </a:r>
            <a:r>
              <a:rPr lang="en-US" dirty="0" err="1"/>
              <a:t>i.E.</a:t>
            </a:r>
            <a:r>
              <a:rPr lang="en-US" dirty="0"/>
              <a:t> Quote </a:t>
            </a:r>
            <a:r>
              <a:rPr lang="en-US" dirty="0" err="1"/>
              <a:t>arial</a:t>
            </a:r>
            <a:r>
              <a:rPr lang="en-US" dirty="0"/>
              <a:t> 30pt white sentence case. Text box color can be changed if needed.”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8CDAA2A-43D8-DD47-A122-36442B78A2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EF7161-39F9-F745-9A2B-33DA2ED59E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28">
            <a:extLst>
              <a:ext uri="{FF2B5EF4-FFF2-40B4-BE49-F238E27FC236}">
                <a16:creationId xmlns:a16="http://schemas.microsoft.com/office/drawing/2014/main" id="{8AF3BB55-F058-674F-9079-C555118EC09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85520" y="2828309"/>
            <a:ext cx="7848599" cy="298450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4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0" indent="0">
              <a:buNone/>
              <a:defRPr sz="1400">
                <a:solidFill>
                  <a:schemeClr val="bg1"/>
                </a:solidFill>
                <a:latin typeface="Arial"/>
                <a:cs typeface="Arial"/>
              </a:defRPr>
            </a:lvl2pPr>
            <a:lvl3pPr marL="0" indent="0">
              <a:buNone/>
              <a:defRPr sz="1400">
                <a:solidFill>
                  <a:schemeClr val="bg1"/>
                </a:solidFill>
                <a:latin typeface="Arial"/>
                <a:cs typeface="Arial"/>
              </a:defRPr>
            </a:lvl3pPr>
            <a:lvl4pPr marL="0" indent="0">
              <a:buNone/>
              <a:defRPr sz="1400">
                <a:solidFill>
                  <a:schemeClr val="bg1"/>
                </a:solidFill>
                <a:latin typeface="Arial"/>
                <a:cs typeface="Arial"/>
              </a:defRPr>
            </a:lvl4pPr>
            <a:lvl5pPr marL="0" indent="0">
              <a:buNone/>
              <a:defRPr sz="1400">
                <a:solidFill>
                  <a:schemeClr val="bg1"/>
                </a:solidFill>
                <a:latin typeface="Arial"/>
                <a:cs typeface="Arial"/>
              </a:defRPr>
            </a:lvl5pPr>
            <a:lvl6pPr marL="0" indent="0">
              <a:buNone/>
              <a:defRPr>
                <a:solidFill>
                  <a:schemeClr val="bg1"/>
                </a:solidFill>
              </a:defRPr>
            </a:lvl6pPr>
            <a:lvl7pPr marL="0" indent="0">
              <a:buNone/>
              <a:defRPr>
                <a:solidFill>
                  <a:schemeClr val="bg1"/>
                </a:solidFill>
              </a:defRPr>
            </a:lvl7pPr>
            <a:lvl8pPr marL="0" indent="0">
              <a:buNone/>
              <a:defRPr>
                <a:solidFill>
                  <a:schemeClr val="bg1"/>
                </a:solidFill>
              </a:defRPr>
            </a:lvl8pPr>
            <a:lvl9pPr marL="0" indent="0">
              <a:buNone/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— Quote attribution, Arial 14pt white left align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FF3D3B8-5375-3F46-9313-B1A72060C2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0413" y="4629150"/>
            <a:ext cx="309586" cy="309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8982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/Visual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0413" y="4629150"/>
            <a:ext cx="309586" cy="309586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F659D1-0163-104E-99C7-DB4DD5CC2E4A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ABEF7161-39F9-F745-9A2B-33DA2ED59E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9BEBC8F-0028-584F-98FC-9CB1300F61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1624" y="285750"/>
            <a:ext cx="8537576" cy="36933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 Arial 24pt red sentence case</a:t>
            </a:r>
          </a:p>
        </p:txBody>
      </p:sp>
      <p:sp>
        <p:nvSpPr>
          <p:cNvPr id="12" name="Content Placeholder 9">
            <a:extLst>
              <a:ext uri="{FF2B5EF4-FFF2-40B4-BE49-F238E27FC236}">
                <a16:creationId xmlns:a16="http://schemas.microsoft.com/office/drawing/2014/main" id="{A56C8512-47D5-484C-87CE-7C3186A645A8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029200" y="971550"/>
            <a:ext cx="3809999" cy="3429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table, chart, smart art, image or media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644167-7C34-FB45-A590-B82ACD2E1F9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01624" y="971550"/>
            <a:ext cx="4270376" cy="3429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Main copy Arial 14pt black.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nonummy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euismod</a:t>
            </a:r>
            <a:r>
              <a:rPr lang="en-US" dirty="0"/>
              <a:t> </a:t>
            </a:r>
            <a:r>
              <a:rPr lang="en-US" dirty="0" err="1"/>
              <a:t>tincidunt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laoreet</a:t>
            </a:r>
            <a:r>
              <a:rPr lang="en-US" dirty="0"/>
              <a:t> dolore magna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. Ut </a:t>
            </a:r>
            <a:r>
              <a:rPr lang="en-US" dirty="0" err="1"/>
              <a:t>wisi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</a:t>
            </a:r>
            <a:r>
              <a:rPr lang="en-US" dirty="0" err="1"/>
              <a:t>exerci</a:t>
            </a:r>
            <a:r>
              <a:rPr lang="en-US" dirty="0"/>
              <a:t> </a:t>
            </a:r>
            <a:r>
              <a:rPr lang="en-US" dirty="0" err="1"/>
              <a:t>tation</a:t>
            </a:r>
            <a:r>
              <a:rPr lang="en-US" dirty="0"/>
              <a:t> </a:t>
            </a:r>
            <a:r>
              <a:rPr lang="en-US" dirty="0" err="1"/>
              <a:t>ullamcorper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Second level 14pt black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endParaRPr lang="en-US" dirty="0"/>
          </a:p>
          <a:p>
            <a:pPr lvl="2"/>
            <a:r>
              <a:rPr lang="en-US" dirty="0"/>
              <a:t>Third level 14pt black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endParaRPr lang="en-US" dirty="0"/>
          </a:p>
          <a:p>
            <a:pPr lvl="3"/>
            <a:r>
              <a:rPr lang="en-US" dirty="0"/>
              <a:t>Fourth level 14pt black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09225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/Visual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0413" y="4629150"/>
            <a:ext cx="309586" cy="309586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F659D1-0163-104E-99C7-DB4DD5CC2E4A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ABEF7161-39F9-F745-9A2B-33DA2ED59E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9BEBC8F-0028-584F-98FC-9CB1300F61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Title Arial 24pt red sentence case</a:t>
            </a:r>
          </a:p>
        </p:txBody>
      </p:sp>
      <p:sp>
        <p:nvSpPr>
          <p:cNvPr id="12" name="Content Placeholder 9">
            <a:extLst>
              <a:ext uri="{FF2B5EF4-FFF2-40B4-BE49-F238E27FC236}">
                <a16:creationId xmlns:a16="http://schemas.microsoft.com/office/drawing/2014/main" id="{A56C8512-47D5-484C-87CE-7C3186A645A8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304006" y="971550"/>
            <a:ext cx="3809999" cy="3429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table, chart, smart art, image or media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2A478F-A26D-1E42-93B4-3E7E683F7EE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572000" y="971550"/>
            <a:ext cx="4267200" cy="3429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Main copy Arial 14pt black.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nonummy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euismod</a:t>
            </a:r>
            <a:r>
              <a:rPr lang="en-US" dirty="0"/>
              <a:t> </a:t>
            </a:r>
            <a:r>
              <a:rPr lang="en-US" dirty="0" err="1"/>
              <a:t>tincidunt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laoreet</a:t>
            </a:r>
            <a:r>
              <a:rPr lang="en-US" dirty="0"/>
              <a:t> dolore magna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. Ut </a:t>
            </a:r>
            <a:r>
              <a:rPr lang="en-US" dirty="0" err="1"/>
              <a:t>wisi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</a:t>
            </a:r>
            <a:r>
              <a:rPr lang="en-US" dirty="0" err="1"/>
              <a:t>exerci</a:t>
            </a:r>
            <a:r>
              <a:rPr lang="en-US" dirty="0"/>
              <a:t> </a:t>
            </a:r>
            <a:r>
              <a:rPr lang="en-US" dirty="0" err="1"/>
              <a:t>tation</a:t>
            </a:r>
            <a:r>
              <a:rPr lang="en-US" dirty="0"/>
              <a:t> </a:t>
            </a:r>
            <a:r>
              <a:rPr lang="en-US" dirty="0" err="1"/>
              <a:t>ullamcorper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Second level 14pt black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endParaRPr lang="en-US" dirty="0"/>
          </a:p>
          <a:p>
            <a:pPr lvl="2"/>
            <a:r>
              <a:rPr lang="en-US" dirty="0"/>
              <a:t>Third level 14pt black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endParaRPr lang="en-US" dirty="0"/>
          </a:p>
          <a:p>
            <a:pPr lvl="3"/>
            <a:r>
              <a:rPr lang="en-US" dirty="0"/>
              <a:t>Fourth level 14pt black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86670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c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2526974-B06E-BD41-9C3F-6CE3F55E92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EF7161-39F9-F745-9A2B-33DA2ED59E9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73CFFCD-76B0-EC4D-8FEA-6E201D58A3F3}"/>
              </a:ext>
            </a:extLst>
          </p:cNvPr>
          <p:cNvCxnSpPr/>
          <p:nvPr userDrawn="1"/>
        </p:nvCxnSpPr>
        <p:spPr>
          <a:xfrm>
            <a:off x="4571195" y="0"/>
            <a:ext cx="0" cy="514350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805EE9D-427E-E641-AF2F-020FEFCA276B}"/>
              </a:ext>
            </a:extLst>
          </p:cNvPr>
          <p:cNvCxnSpPr/>
          <p:nvPr userDrawn="1"/>
        </p:nvCxnSpPr>
        <p:spPr>
          <a:xfrm>
            <a:off x="4587240" y="2577797"/>
            <a:ext cx="4556760" cy="0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AE3F1D9-A4E6-1340-99D4-4148CBB4E9F0}"/>
              </a:ext>
            </a:extLst>
          </p:cNvPr>
          <p:cNvCxnSpPr/>
          <p:nvPr userDrawn="1"/>
        </p:nvCxnSpPr>
        <p:spPr>
          <a:xfrm>
            <a:off x="6872435" y="2598420"/>
            <a:ext cx="0" cy="254508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3DD29EEA-A5D7-7542-A8B6-5AB47DE6A79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829916" y="1732062"/>
            <a:ext cx="4010868" cy="430887"/>
          </a:xfrm>
          <a:prstGeom prst="rect">
            <a:avLst/>
          </a:prstGeom>
        </p:spPr>
        <p:txBody>
          <a:bodyPr vert="horz"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buNone/>
              <a:defRPr sz="1400" b="0" i="0" cap="none" baseline="0">
                <a:solidFill>
                  <a:schemeClr val="tx1"/>
                </a:solidFill>
              </a:defRPr>
            </a:lvl1pPr>
            <a:lvl2pPr marL="0" indent="0">
              <a:buNone/>
              <a:defRPr sz="1400"/>
            </a:lvl2pPr>
            <a:lvl3pPr marL="0" indent="0">
              <a:buNone/>
              <a:defRPr sz="1400"/>
            </a:lvl3pPr>
            <a:lvl4pPr marL="0" indent="0">
              <a:buNone/>
              <a:defRPr sz="1400"/>
            </a:lvl4pPr>
            <a:lvl5pPr marL="0" indent="0">
              <a:buNone/>
              <a:defRPr sz="1400"/>
            </a:lvl5pPr>
            <a:lvl6pPr marL="0" indent="0">
              <a:buNone/>
              <a:defRPr sz="1400"/>
            </a:lvl6pPr>
            <a:lvl7pPr marL="0" indent="0">
              <a:buNone/>
              <a:defRPr sz="1400"/>
            </a:lvl7pPr>
            <a:lvl8pPr marL="0" indent="0">
              <a:buNone/>
              <a:defRPr/>
            </a:lvl8pPr>
            <a:lvl9pPr marL="0" indent="0">
              <a:buNone/>
              <a:defRPr/>
            </a:lvl9pPr>
          </a:lstStyle>
          <a:p>
            <a:pPr lvl="0"/>
            <a:r>
              <a:rPr lang="en-US" dirty="0"/>
              <a:t>Fact text Arial 14pt black sentence case. </a:t>
            </a:r>
            <a:br>
              <a:rPr lang="en-US" dirty="0"/>
            </a:br>
            <a:r>
              <a:rPr lang="en-US" dirty="0"/>
              <a:t>UL icons can be used to enhance descriptions.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EAEF2D7C-0D87-6A41-ABD7-8DDE9C06F83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01625" y="3561819"/>
            <a:ext cx="3584575" cy="830997"/>
          </a:xfrm>
          <a:prstGeom prst="rect">
            <a:avLst/>
          </a:prstGeom>
        </p:spPr>
        <p:txBody>
          <a:bodyPr vert="horz"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buNone/>
              <a:defRPr sz="1800" b="0" i="0" cap="none" baseline="0">
                <a:solidFill>
                  <a:schemeClr val="tx1"/>
                </a:solidFill>
              </a:defRPr>
            </a:lvl1pPr>
            <a:lvl2pPr marL="0" indent="0">
              <a:buNone/>
              <a:defRPr sz="1800"/>
            </a:lvl2pPr>
            <a:lvl3pPr marL="0" indent="0">
              <a:buNone/>
              <a:defRPr sz="1800">
                <a:solidFill>
                  <a:schemeClr val="tx1"/>
                </a:solidFill>
              </a:defRPr>
            </a:lvl3pPr>
            <a:lvl4pPr marL="0" indent="0">
              <a:buNone/>
              <a:defRPr sz="1800">
                <a:solidFill>
                  <a:schemeClr val="tx1"/>
                </a:solidFill>
              </a:defRPr>
            </a:lvl4pPr>
            <a:lvl5pPr marL="0" indent="0">
              <a:buNone/>
              <a:defRPr sz="1800"/>
            </a:lvl5pPr>
            <a:lvl6pPr marL="0" indent="0">
              <a:buNone/>
              <a:defRPr sz="1800"/>
            </a:lvl6pPr>
            <a:lvl7pPr marL="0" indent="0">
              <a:buNone/>
              <a:defRPr sz="1800"/>
            </a:lvl7pPr>
            <a:lvl8pPr marL="0" indent="0">
              <a:buNone/>
              <a:defRPr sz="1800"/>
            </a:lvl8pPr>
            <a:lvl9pPr marL="0" indent="0">
              <a:buNone/>
              <a:defRPr sz="1800"/>
            </a:lvl9pPr>
          </a:lstStyle>
          <a:p>
            <a:pPr lvl="0"/>
            <a:r>
              <a:rPr lang="en-US" dirty="0"/>
              <a:t>Fact text Arial 18pt black sentence case. UL icons can be used to enhance descriptions.</a:t>
            </a:r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6B647B26-85A6-204F-956B-09E9E6BA4D9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829917" y="3879960"/>
            <a:ext cx="1780592" cy="738664"/>
          </a:xfrm>
          <a:prstGeom prst="rect">
            <a:avLst/>
          </a:prstGeom>
        </p:spPr>
        <p:txBody>
          <a:bodyPr vert="horz"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buNone/>
              <a:defRPr sz="1200" b="0" i="0" cap="none" baseline="0">
                <a:solidFill>
                  <a:schemeClr val="tx1"/>
                </a:solidFill>
              </a:defRPr>
            </a:lvl1pPr>
            <a:lvl2pPr marL="0" indent="0">
              <a:buNone/>
              <a:defRPr sz="1200"/>
            </a:lvl2pPr>
            <a:lvl3pPr marL="0" indent="0">
              <a:buNone/>
              <a:defRPr sz="1200"/>
            </a:lvl3pPr>
            <a:lvl4pPr marL="0" indent="0">
              <a:buNone/>
              <a:defRPr sz="1200"/>
            </a:lvl4pPr>
            <a:lvl5pPr marL="0" indent="0">
              <a:buNone/>
              <a:defRPr sz="1200"/>
            </a:lvl5pPr>
            <a:lvl6pPr marL="0" indent="0">
              <a:buNone/>
              <a:defRPr sz="1200"/>
            </a:lvl6pPr>
            <a:lvl7pPr marL="0" indent="0">
              <a:buNone/>
              <a:defRPr sz="1200"/>
            </a:lvl7pPr>
            <a:lvl8pPr marL="0" indent="0">
              <a:buNone/>
              <a:defRPr sz="1200"/>
            </a:lvl8pPr>
            <a:lvl9pPr marL="0" indent="0">
              <a:buNone/>
              <a:defRPr sz="1200"/>
            </a:lvl9pPr>
          </a:lstStyle>
          <a:p>
            <a:pPr lvl="0"/>
            <a:r>
              <a:rPr lang="en-US" dirty="0"/>
              <a:t>Fact text Arial 12pt black sentence case. UL icons can be used to enhance descriptions.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D1DC6DC9-819F-CF48-A37B-F2466F069A4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134362" y="3879960"/>
            <a:ext cx="1706425" cy="738664"/>
          </a:xfrm>
          <a:prstGeom prst="rect">
            <a:avLst/>
          </a:prstGeom>
        </p:spPr>
        <p:txBody>
          <a:bodyPr vert="horz"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buNone/>
              <a:defRPr sz="1200" b="0" i="0" cap="none" baseline="0">
                <a:solidFill>
                  <a:schemeClr val="tx1"/>
                </a:solidFill>
              </a:defRPr>
            </a:lvl1pPr>
            <a:lvl2pPr marL="0" indent="0">
              <a:buNone/>
              <a:defRPr sz="1200"/>
            </a:lvl2pPr>
            <a:lvl3pPr marL="0" indent="0">
              <a:buNone/>
              <a:defRPr sz="1200"/>
            </a:lvl3pPr>
            <a:lvl4pPr marL="0" indent="0">
              <a:buNone/>
              <a:defRPr sz="1200"/>
            </a:lvl4pPr>
            <a:lvl5pPr marL="0" indent="0">
              <a:buNone/>
              <a:defRPr sz="1200"/>
            </a:lvl5pPr>
            <a:lvl6pPr marL="0" indent="0">
              <a:buNone/>
              <a:defRPr sz="1200"/>
            </a:lvl6pPr>
            <a:lvl7pPr marL="0" indent="0">
              <a:buNone/>
              <a:defRPr sz="1200"/>
            </a:lvl7pPr>
            <a:lvl8pPr marL="0" indent="0">
              <a:buNone/>
              <a:defRPr sz="1200"/>
            </a:lvl8pPr>
            <a:lvl9pPr marL="0" indent="0">
              <a:buNone/>
              <a:defRPr sz="1200"/>
            </a:lvl9pPr>
          </a:lstStyle>
          <a:p>
            <a:pPr lvl="0"/>
            <a:r>
              <a:rPr lang="en-US" dirty="0"/>
              <a:t>Fact text Arial 12pt black sentence case. UL icons can be used to enhance descriptions.</a:t>
            </a:r>
          </a:p>
        </p:txBody>
      </p:sp>
      <p:sp>
        <p:nvSpPr>
          <p:cNvPr id="23" name="Picture Placeholder 36">
            <a:extLst>
              <a:ext uri="{FF2B5EF4-FFF2-40B4-BE49-F238E27FC236}">
                <a16:creationId xmlns:a16="http://schemas.microsoft.com/office/drawing/2014/main" id="{FE8F7770-D37E-3E41-BF69-C5CF69F2E92A}"/>
              </a:ext>
            </a:extLst>
          </p:cNvPr>
          <p:cNvSpPr>
            <a:spLocks noGrp="1" noChangeAspect="1"/>
          </p:cNvSpPr>
          <p:nvPr>
            <p:ph type="pic" sz="quarter" idx="21" hasCustomPrompt="1"/>
          </p:nvPr>
        </p:nvSpPr>
        <p:spPr>
          <a:xfrm>
            <a:off x="301625" y="2419350"/>
            <a:ext cx="914400" cy="914400"/>
          </a:xfrm>
          <a:prstGeom prst="rect">
            <a:avLst/>
          </a:prstGeom>
        </p:spPr>
        <p:txBody>
          <a:bodyPr vert="horz" lIns="0" tIns="0" rIns="0" bIns="0" anchor="ctr">
            <a:noAutofit/>
          </a:bodyPr>
          <a:lstStyle>
            <a:lvl1pPr marL="0" indent="0" algn="ctr">
              <a:buNone/>
              <a:defRPr sz="1100" b="1" i="0" cap="none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15" name="Picture Placeholder 36">
            <a:extLst>
              <a:ext uri="{FF2B5EF4-FFF2-40B4-BE49-F238E27FC236}">
                <a16:creationId xmlns:a16="http://schemas.microsoft.com/office/drawing/2014/main" id="{9AB6CC90-93A0-C246-8A4C-6A6B185DC443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4829916" y="895350"/>
            <a:ext cx="685800" cy="685800"/>
          </a:xfrm>
          <a:prstGeom prst="rect">
            <a:avLst/>
          </a:prstGeom>
        </p:spPr>
        <p:txBody>
          <a:bodyPr vert="horz" lIns="0" tIns="0" rIns="0" bIns="0" anchor="ctr">
            <a:noAutofit/>
          </a:bodyPr>
          <a:lstStyle>
            <a:lvl1pPr marL="0" indent="0" algn="ctr">
              <a:buNone/>
              <a:defRPr sz="1100" b="1" i="0" cap="none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27" name="Picture Placeholder 36">
            <a:extLst>
              <a:ext uri="{FF2B5EF4-FFF2-40B4-BE49-F238E27FC236}">
                <a16:creationId xmlns:a16="http://schemas.microsoft.com/office/drawing/2014/main" id="{EC2E1D76-F347-D747-92A4-BD5352710B05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4829916" y="3028950"/>
            <a:ext cx="685800" cy="685800"/>
          </a:xfrm>
          <a:prstGeom prst="rect">
            <a:avLst/>
          </a:prstGeom>
        </p:spPr>
        <p:txBody>
          <a:bodyPr vert="horz" lIns="0" tIns="0" rIns="0" bIns="0" anchor="ctr">
            <a:noAutofit/>
          </a:bodyPr>
          <a:lstStyle>
            <a:lvl1pPr marL="0" indent="0" algn="ctr">
              <a:buNone/>
              <a:defRPr sz="1100" b="1" i="0" cap="none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28" name="Picture Placeholder 36">
            <a:extLst>
              <a:ext uri="{FF2B5EF4-FFF2-40B4-BE49-F238E27FC236}">
                <a16:creationId xmlns:a16="http://schemas.microsoft.com/office/drawing/2014/main" id="{8F19068F-FEE7-2349-805A-D0A0E664B2D3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7134362" y="3028950"/>
            <a:ext cx="685800" cy="685800"/>
          </a:xfrm>
          <a:prstGeom prst="rect">
            <a:avLst/>
          </a:prstGeom>
        </p:spPr>
        <p:txBody>
          <a:bodyPr vert="horz" lIns="0" tIns="0" rIns="0" bIns="0" anchor="ctr">
            <a:noAutofit/>
          </a:bodyPr>
          <a:lstStyle>
            <a:lvl1pPr marL="0" indent="0" algn="ctr">
              <a:buNone/>
              <a:defRPr sz="1100" b="1" i="0" cap="none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Icon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BCB4E84E-5B2E-8948-B1FD-731FF81B32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0413" y="4629150"/>
            <a:ext cx="309586" cy="309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8034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 Colo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0413" y="4629150"/>
            <a:ext cx="309586" cy="309586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F659D1-0163-104E-99C7-DB4DD5CC2E4A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BEF7161-39F9-F745-9A2B-33DA2ED59E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9BEBC8F-0028-584F-98FC-9CB1300F61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1624" y="285750"/>
            <a:ext cx="8537576" cy="36933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Arial 24pt white sentence case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BDF5B6-0C60-034D-B7BF-9455A7808CA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01624" y="971550"/>
            <a:ext cx="8539164" cy="3429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Main copy Arial 14pt white. Change the background color as desired.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nonummy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euismod</a:t>
            </a:r>
            <a:r>
              <a:rPr lang="en-US" dirty="0"/>
              <a:t> </a:t>
            </a:r>
            <a:r>
              <a:rPr lang="en-US" dirty="0" err="1"/>
              <a:t>tincidunt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laoreet</a:t>
            </a:r>
            <a:r>
              <a:rPr lang="en-US" dirty="0"/>
              <a:t> dolore magna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. Ut </a:t>
            </a:r>
            <a:r>
              <a:rPr lang="en-US" dirty="0" err="1"/>
              <a:t>wisi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</a:t>
            </a:r>
            <a:r>
              <a:rPr lang="en-US" dirty="0" err="1"/>
              <a:t>exerci</a:t>
            </a:r>
            <a:r>
              <a:rPr lang="en-US" dirty="0"/>
              <a:t> </a:t>
            </a:r>
            <a:r>
              <a:rPr lang="en-US" dirty="0" err="1"/>
              <a:t>tation</a:t>
            </a:r>
            <a:r>
              <a:rPr lang="en-US" dirty="0"/>
              <a:t> </a:t>
            </a:r>
            <a:r>
              <a:rPr lang="en-US" dirty="0" err="1"/>
              <a:t>ullamcorper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Second level 14pt white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endParaRPr lang="en-US" dirty="0"/>
          </a:p>
          <a:p>
            <a:pPr lvl="2"/>
            <a:r>
              <a:rPr lang="en-US" dirty="0"/>
              <a:t>Third level 14pt white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endParaRPr lang="en-US" dirty="0"/>
          </a:p>
          <a:p>
            <a:pPr lvl="3"/>
            <a:r>
              <a:rPr lang="en-US" dirty="0"/>
              <a:t>Fourth level 14pt white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35086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 Color w/Ic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0413" y="4629150"/>
            <a:ext cx="309586" cy="309586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F659D1-0163-104E-99C7-DB4DD5CC2E4A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BEF7161-39F9-F745-9A2B-33DA2ED59E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9BEBC8F-0028-584F-98FC-9CB1300F61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Arial 24pt white sentence case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DEA4420-2445-3947-BB55-6A360C13D376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301625" y="971550"/>
            <a:ext cx="917575" cy="917575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0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Click to add icon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6C89DCB-C00A-9E41-A579-705DC6463A9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447800" y="971550"/>
            <a:ext cx="7391400" cy="290671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Main copy Arial 14pt white. Change the background color as desired.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nonummy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euismod</a:t>
            </a:r>
            <a:r>
              <a:rPr lang="en-US" dirty="0"/>
              <a:t> </a:t>
            </a:r>
            <a:r>
              <a:rPr lang="en-US" dirty="0" err="1"/>
              <a:t>tincidunt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laoreet</a:t>
            </a:r>
            <a:r>
              <a:rPr lang="en-US" dirty="0"/>
              <a:t> dolore magna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. Ut </a:t>
            </a:r>
            <a:r>
              <a:rPr lang="en-US" dirty="0" err="1"/>
              <a:t>wisi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</a:t>
            </a:r>
            <a:r>
              <a:rPr lang="en-US" dirty="0" err="1"/>
              <a:t>exerci</a:t>
            </a:r>
            <a:r>
              <a:rPr lang="en-US" dirty="0"/>
              <a:t> </a:t>
            </a:r>
            <a:r>
              <a:rPr lang="en-US" dirty="0" err="1"/>
              <a:t>tation</a:t>
            </a:r>
            <a:r>
              <a:rPr lang="en-US" dirty="0"/>
              <a:t> </a:t>
            </a:r>
            <a:r>
              <a:rPr lang="en-US" dirty="0" err="1"/>
              <a:t>ullamcorper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Second level 14pt white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endParaRPr lang="en-US" dirty="0"/>
          </a:p>
          <a:p>
            <a:pPr lvl="2"/>
            <a:r>
              <a:rPr lang="en-US" dirty="0"/>
              <a:t>Third level 14pt white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</a:t>
            </a:r>
            <a:endParaRPr lang="en-US" dirty="0"/>
          </a:p>
          <a:p>
            <a:pPr lvl="3"/>
            <a:r>
              <a:rPr lang="en-US" dirty="0"/>
              <a:t>Fourth level 14pt white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66991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21" hasCustomPrompt="1"/>
          </p:nvPr>
        </p:nvSpPr>
        <p:spPr>
          <a:xfrm>
            <a:off x="-2908" y="264"/>
            <a:ext cx="9146908" cy="51432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lIns="91440" tIns="91440" rIns="91440" bIns="91440"/>
          <a:lstStyle>
            <a:lvl1pPr marL="0" indent="0">
              <a:buNone/>
              <a:defRPr sz="10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add image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69D49E5-38C5-BF4F-88DE-E5DE86DA42D2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ABEF7161-39F9-F745-9A2B-33DA2ED59E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742411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E5FFBC75-5C11-7F49-8071-D82DF0C3E26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1"/>
            <a:ext cx="9144000" cy="51435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tIns="91440" bIns="91440">
            <a:normAutofit/>
          </a:bodyPr>
          <a:lstStyle>
            <a:lvl1pPr marL="0" indent="0">
              <a:buNone/>
              <a:defRPr sz="1000" b="1" cap="none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icon to add image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9" hasCustomPrompt="1"/>
          </p:nvPr>
        </p:nvSpPr>
        <p:spPr>
          <a:xfrm>
            <a:off x="5181600" y="0"/>
            <a:ext cx="3352801" cy="2038350"/>
          </a:xfrm>
          <a:prstGeom prst="rect">
            <a:avLst/>
          </a:prstGeom>
          <a:solidFill>
            <a:schemeClr val="accent1"/>
          </a:solidFill>
        </p:spPr>
        <p:txBody>
          <a:bodyPr lIns="274320" tIns="274320" rIns="274320" bIns="274320" anchor="b" anchorCtr="0">
            <a:normAutofit/>
          </a:bodyPr>
          <a:lstStyle>
            <a:lvl1pPr marL="0" indent="0">
              <a:spcBef>
                <a:spcPts val="0"/>
              </a:spcBef>
              <a:spcAft>
                <a:spcPts val="1200"/>
              </a:spcAft>
              <a:buFont typeface="Arial" charset="0"/>
              <a:buNone/>
              <a:defRPr sz="1400" b="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spcAft>
                <a:spcPts val="1200"/>
              </a:spcAft>
              <a:buFont typeface="Arial" charset="0"/>
              <a:buNone/>
              <a:tabLst/>
              <a:defRPr sz="14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spcAft>
                <a:spcPts val="1200"/>
              </a:spcAft>
              <a:buFont typeface="Arial" charset="0"/>
              <a:buNone/>
              <a:tabLst/>
              <a:defRPr sz="14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Font typeface="Arial" charset="0"/>
              <a:buNone/>
              <a:tabLst/>
              <a:defRPr sz="1400">
                <a:solidFill>
                  <a:schemeClr val="bg1"/>
                </a:solidFill>
              </a:defRPr>
            </a:lvl4pPr>
            <a:lvl5pPr marL="0" indent="0">
              <a:buFont typeface="Arial" charset="0"/>
              <a:buNone/>
              <a:defRPr sz="1400">
                <a:solidFill>
                  <a:schemeClr val="bg1"/>
                </a:solidFill>
              </a:defRPr>
            </a:lvl5pPr>
            <a:lvl6pPr marL="0" indent="0">
              <a:buNone/>
              <a:defRPr>
                <a:solidFill>
                  <a:schemeClr val="bg1"/>
                </a:solidFill>
              </a:defRPr>
            </a:lvl6pPr>
            <a:lvl7pPr marL="0" indent="0">
              <a:buNone/>
              <a:defRPr>
                <a:solidFill>
                  <a:schemeClr val="bg1"/>
                </a:solidFill>
              </a:defRPr>
            </a:lvl7pPr>
            <a:lvl8pPr marL="0" indent="0">
              <a:buNone/>
              <a:defRPr>
                <a:solidFill>
                  <a:schemeClr val="bg1"/>
                </a:solidFill>
              </a:defRPr>
            </a:lvl8pPr>
            <a:lvl9pPr marL="0" indent="0">
              <a:buNone/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Speaker Name</a:t>
            </a:r>
          </a:p>
          <a:p>
            <a:pPr lvl="0"/>
            <a:r>
              <a:rPr lang="en-US" dirty="0"/>
              <a:t>Title</a:t>
            </a:r>
            <a:br>
              <a:rPr lang="en-US" dirty="0"/>
            </a:br>
            <a:r>
              <a:rPr lang="en-US" dirty="0" err="1"/>
              <a:t>UL.com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F659D1-0163-104E-99C7-DB4DD5CC2E4A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ABEF7161-39F9-F745-9A2B-33DA2ED59E9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8A0C484-8694-7E43-AD2B-94E6868E34F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0413" y="4624364"/>
            <a:ext cx="309586" cy="309586"/>
          </a:xfrm>
          <a:prstGeom prst="rect">
            <a:avLst/>
          </a:prstGeom>
        </p:spPr>
      </p:pic>
      <p:sp>
        <p:nvSpPr>
          <p:cNvPr id="12" name="Title 2">
            <a:extLst>
              <a:ext uri="{FF2B5EF4-FFF2-40B4-BE49-F238E27FC236}">
                <a16:creationId xmlns:a16="http://schemas.microsoft.com/office/drawing/2014/main" id="{DFE96EB4-6D77-F649-939E-2E18222DD2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10200" y="285750"/>
            <a:ext cx="2822576" cy="36933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486881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/Client Logo + Tag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2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301626" y="611990"/>
            <a:ext cx="1440609" cy="822960"/>
          </a:xfrm>
          <a:prstGeom prst="rect">
            <a:avLst/>
          </a:prstGeom>
          <a:noFill/>
        </p:spPr>
        <p:txBody>
          <a:bodyPr vert="horz"/>
          <a:lstStyle>
            <a:lvl1pPr marL="0" indent="0">
              <a:buNone/>
              <a:defRPr sz="1000" b="1" cap="none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Client logo here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7904667-6091-524F-83FF-D8DCD2CC55A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301624" y="4777313"/>
            <a:ext cx="3046412" cy="156637"/>
          </a:xfrm>
        </p:spPr>
        <p:txBody>
          <a:bodyPr/>
          <a:lstStyle>
            <a:lvl1pPr>
              <a:defRPr lang="en-US" b="0" i="0" smtClean="0">
                <a:effectLst/>
              </a:defRPr>
            </a:lvl1pPr>
          </a:lstStyle>
          <a:p>
            <a:r>
              <a:rPr lang="en-US" dirty="0"/>
              <a:t>UL and the UL logo are trademarks of UL LLC © 2020.</a:t>
            </a:r>
            <a:endParaRPr lang="en-US" dirty="0">
              <a:ea typeface="Open Sans" charset="0"/>
              <a:cs typeface="Arial"/>
            </a:endParaRPr>
          </a:p>
        </p:txBody>
      </p:sp>
      <p:sp>
        <p:nvSpPr>
          <p:cNvPr id="9" name="Text Placeholder 28">
            <a:extLst>
              <a:ext uri="{FF2B5EF4-FFF2-40B4-BE49-F238E27FC236}">
                <a16:creationId xmlns:a16="http://schemas.microsoft.com/office/drawing/2014/main" id="{D197FC46-B81A-4245-BB6D-DDF2B7942F5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1624" y="3562350"/>
            <a:ext cx="6403976" cy="215444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aseline="0">
                <a:solidFill>
                  <a:schemeClr val="accent1"/>
                </a:solidFill>
                <a:latin typeface="Arial"/>
                <a:cs typeface="Arial"/>
              </a:defRPr>
            </a:lvl1pPr>
            <a:lvl2pPr marL="457200" indent="0">
              <a:buNone/>
              <a:defRPr sz="1600">
                <a:latin typeface="Arial"/>
                <a:cs typeface="Arial"/>
              </a:defRPr>
            </a:lvl2pPr>
            <a:lvl3pPr marL="914400" indent="0">
              <a:buNone/>
              <a:defRPr sz="1600">
                <a:latin typeface="Arial"/>
                <a:cs typeface="Arial"/>
              </a:defRPr>
            </a:lvl3pPr>
            <a:lvl4pPr marL="1371600" indent="0">
              <a:buNone/>
              <a:defRPr sz="1600">
                <a:latin typeface="Arial"/>
                <a:cs typeface="Arial"/>
              </a:defRPr>
            </a:lvl4pPr>
            <a:lvl5pPr marL="1828800" indent="0">
              <a:buNone/>
              <a:defRPr sz="1600"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Date | Subhead Arial 14pt red maximum one line</a:t>
            </a:r>
          </a:p>
        </p:txBody>
      </p:sp>
      <p:sp>
        <p:nvSpPr>
          <p:cNvPr id="11" name="Text Placeholder 26">
            <a:extLst>
              <a:ext uri="{FF2B5EF4-FFF2-40B4-BE49-F238E27FC236}">
                <a16:creationId xmlns:a16="http://schemas.microsoft.com/office/drawing/2014/main" id="{80FDBB24-45E7-F544-A1C7-3CD42E040C9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01624" y="2335274"/>
            <a:ext cx="5641976" cy="984885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200" b="0" cap="none" baseline="0">
                <a:solidFill>
                  <a:schemeClr val="accent1"/>
                </a:solidFill>
                <a:latin typeface="Arial"/>
                <a:cs typeface="Arial"/>
              </a:defRPr>
            </a:lvl1pPr>
            <a:lvl2pPr marL="0" indent="0">
              <a:buNone/>
              <a:defRPr sz="3200" b="0">
                <a:solidFill>
                  <a:schemeClr val="accent1"/>
                </a:solidFill>
                <a:latin typeface="Arial"/>
                <a:cs typeface="Arial"/>
              </a:defRPr>
            </a:lvl2pPr>
            <a:lvl3pPr marL="0" indent="0">
              <a:buNone/>
              <a:defRPr sz="3200" b="0">
                <a:solidFill>
                  <a:schemeClr val="accent1"/>
                </a:solidFill>
                <a:latin typeface="Arial"/>
                <a:cs typeface="Arial"/>
              </a:defRPr>
            </a:lvl3pPr>
            <a:lvl4pPr marL="0" indent="0">
              <a:buNone/>
              <a:defRPr sz="3200" b="0">
                <a:solidFill>
                  <a:schemeClr val="accent1"/>
                </a:solidFill>
                <a:latin typeface="Arial"/>
                <a:cs typeface="Arial"/>
              </a:defRPr>
            </a:lvl4pPr>
            <a:lvl5pPr marL="0" indent="0">
              <a:buNone/>
              <a:defRPr sz="3200" b="0">
                <a:solidFill>
                  <a:schemeClr val="accent1"/>
                </a:solidFill>
                <a:latin typeface="Arial"/>
                <a:cs typeface="Arial"/>
              </a:defRPr>
            </a:lvl5pPr>
            <a:lvl6pPr marL="0" indent="0">
              <a:buNone/>
              <a:defRPr sz="3200">
                <a:solidFill>
                  <a:schemeClr val="accent1"/>
                </a:solidFill>
              </a:defRPr>
            </a:lvl6pPr>
            <a:lvl7pPr marL="0" indent="0">
              <a:buNone/>
              <a:defRPr sz="3200">
                <a:solidFill>
                  <a:schemeClr val="accent1"/>
                </a:solidFill>
              </a:defRPr>
            </a:lvl7pPr>
            <a:lvl8pPr marL="0" indent="0">
              <a:buNone/>
              <a:defRPr sz="3200">
                <a:solidFill>
                  <a:schemeClr val="accent1"/>
                </a:solidFill>
              </a:defRPr>
            </a:lvl8pPr>
            <a:lvl9pPr marL="0" indent="0">
              <a:buNone/>
              <a:defRPr sz="32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Title Arial 32pt red</a:t>
            </a:r>
            <a:br>
              <a:rPr lang="en-US" dirty="0"/>
            </a:br>
            <a:r>
              <a:rPr lang="en-US" dirty="0"/>
              <a:t>sentence case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BD93987-9FDF-A947-8FF5-CDC8A092816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15914"/>
          <a:stretch/>
        </p:blipFill>
        <p:spPr>
          <a:xfrm>
            <a:off x="6837358" y="578358"/>
            <a:ext cx="2306642" cy="27432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F456858-D0D2-FF40-9BDC-4A4B3EC7C5A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10400" y="4746253"/>
            <a:ext cx="1828800" cy="222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86735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3B5FC-67F2-E74F-9017-481BA9471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1624" y="4777313"/>
            <a:ext cx="3046412" cy="156637"/>
          </a:xfrm>
        </p:spPr>
        <p:txBody>
          <a:bodyPr/>
          <a:lstStyle>
            <a:lvl1pPr>
              <a:defRPr lang="en-US" b="0" i="0" smtClean="0">
                <a:effectLst/>
              </a:defRPr>
            </a:lvl1pPr>
          </a:lstStyle>
          <a:p>
            <a:r>
              <a:rPr lang="en-US" dirty="0"/>
              <a:t>UL and the UL logo are trademarks of UL LLC © 2020.</a:t>
            </a:r>
            <a:endParaRPr lang="en-US" dirty="0">
              <a:ea typeface="Open Sans" charset="0"/>
              <a:cs typeface="Arial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633805-0445-224B-9CCA-B9CC92767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F7161-39F9-F745-9A2B-33DA2ED59E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26">
            <a:extLst>
              <a:ext uri="{FF2B5EF4-FFF2-40B4-BE49-F238E27FC236}">
                <a16:creationId xmlns:a16="http://schemas.microsoft.com/office/drawing/2014/main" id="{05562F06-8F9E-4D4B-B185-5DDE992B247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1624" y="2335274"/>
            <a:ext cx="5641976" cy="984885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200" b="0" cap="none" baseline="0">
                <a:solidFill>
                  <a:schemeClr val="accent1"/>
                </a:solidFill>
                <a:latin typeface="Arial"/>
                <a:cs typeface="Arial"/>
              </a:defRPr>
            </a:lvl1pPr>
            <a:lvl2pPr marL="0" indent="0">
              <a:buNone/>
              <a:defRPr sz="3200" b="0">
                <a:solidFill>
                  <a:schemeClr val="accent1"/>
                </a:solidFill>
                <a:latin typeface="Arial"/>
                <a:cs typeface="Arial"/>
              </a:defRPr>
            </a:lvl2pPr>
            <a:lvl3pPr marL="0" indent="0">
              <a:buNone/>
              <a:defRPr sz="3200" b="0">
                <a:solidFill>
                  <a:schemeClr val="accent1"/>
                </a:solidFill>
                <a:latin typeface="Arial"/>
                <a:cs typeface="Arial"/>
              </a:defRPr>
            </a:lvl3pPr>
            <a:lvl4pPr marL="0" indent="0">
              <a:buNone/>
              <a:defRPr sz="3200" b="0">
                <a:solidFill>
                  <a:schemeClr val="accent1"/>
                </a:solidFill>
                <a:latin typeface="Arial"/>
                <a:cs typeface="Arial"/>
              </a:defRPr>
            </a:lvl4pPr>
            <a:lvl5pPr marL="0" indent="0">
              <a:buNone/>
              <a:defRPr sz="3200" b="0">
                <a:solidFill>
                  <a:schemeClr val="accent1"/>
                </a:solidFill>
                <a:latin typeface="Arial"/>
                <a:cs typeface="Arial"/>
              </a:defRPr>
            </a:lvl5pPr>
            <a:lvl6pPr marL="0" indent="0">
              <a:buNone/>
              <a:defRPr sz="3200">
                <a:solidFill>
                  <a:schemeClr val="accent1"/>
                </a:solidFill>
              </a:defRPr>
            </a:lvl6pPr>
            <a:lvl7pPr marL="0" indent="0">
              <a:buNone/>
              <a:defRPr sz="3200">
                <a:solidFill>
                  <a:schemeClr val="accent1"/>
                </a:solidFill>
              </a:defRPr>
            </a:lvl7pPr>
            <a:lvl8pPr marL="0" indent="0">
              <a:buNone/>
              <a:defRPr sz="3200">
                <a:solidFill>
                  <a:schemeClr val="accent1"/>
                </a:solidFill>
              </a:defRPr>
            </a:lvl8pPr>
            <a:lvl9pPr marL="0" indent="0">
              <a:buNone/>
              <a:defRPr sz="32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End copy Arial 32pt red sentence case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A3F5993-30EB-A640-9DAE-DACCF24954C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15914"/>
          <a:stretch/>
        </p:blipFill>
        <p:spPr>
          <a:xfrm>
            <a:off x="6837358" y="578358"/>
            <a:ext cx="2306642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26818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w/Tag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3B5FC-67F2-E74F-9017-481BA9471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1624" y="4777313"/>
            <a:ext cx="3046412" cy="156637"/>
          </a:xfrm>
        </p:spPr>
        <p:txBody>
          <a:bodyPr/>
          <a:lstStyle>
            <a:lvl1pPr>
              <a:defRPr lang="en-US" b="0" i="0" smtClean="0">
                <a:effectLst/>
              </a:defRPr>
            </a:lvl1pPr>
          </a:lstStyle>
          <a:p>
            <a:r>
              <a:rPr lang="en-US" dirty="0"/>
              <a:t>UL and the UL logo are trademarks of UL LLC © 2020.</a:t>
            </a:r>
            <a:endParaRPr lang="en-US" dirty="0">
              <a:ea typeface="Open Sans" charset="0"/>
              <a:cs typeface="Arial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633805-0445-224B-9CCA-B9CC92767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F7161-39F9-F745-9A2B-33DA2ED59E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26">
            <a:extLst>
              <a:ext uri="{FF2B5EF4-FFF2-40B4-BE49-F238E27FC236}">
                <a16:creationId xmlns:a16="http://schemas.microsoft.com/office/drawing/2014/main" id="{05562F06-8F9E-4D4B-B185-5DDE992B247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1624" y="2335274"/>
            <a:ext cx="5641976" cy="984885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200" b="0" cap="none" baseline="0">
                <a:solidFill>
                  <a:schemeClr val="accent1"/>
                </a:solidFill>
                <a:latin typeface="Arial"/>
                <a:cs typeface="Arial"/>
              </a:defRPr>
            </a:lvl1pPr>
            <a:lvl2pPr marL="0" indent="0">
              <a:buNone/>
              <a:defRPr sz="3200" b="0">
                <a:solidFill>
                  <a:schemeClr val="accent1"/>
                </a:solidFill>
                <a:latin typeface="Arial"/>
                <a:cs typeface="Arial"/>
              </a:defRPr>
            </a:lvl2pPr>
            <a:lvl3pPr marL="0" indent="0">
              <a:buNone/>
              <a:defRPr sz="3200" b="0">
                <a:solidFill>
                  <a:schemeClr val="accent1"/>
                </a:solidFill>
                <a:latin typeface="Arial"/>
                <a:cs typeface="Arial"/>
              </a:defRPr>
            </a:lvl3pPr>
            <a:lvl4pPr marL="0" indent="0">
              <a:buNone/>
              <a:defRPr sz="3200" b="0">
                <a:solidFill>
                  <a:schemeClr val="accent1"/>
                </a:solidFill>
                <a:latin typeface="Arial"/>
                <a:cs typeface="Arial"/>
              </a:defRPr>
            </a:lvl4pPr>
            <a:lvl5pPr marL="0" indent="0">
              <a:buNone/>
              <a:defRPr sz="3200" b="0">
                <a:solidFill>
                  <a:schemeClr val="accent1"/>
                </a:solidFill>
                <a:latin typeface="Arial"/>
                <a:cs typeface="Arial"/>
              </a:defRPr>
            </a:lvl5pPr>
            <a:lvl6pPr marL="0" indent="0">
              <a:buNone/>
              <a:defRPr sz="3200">
                <a:solidFill>
                  <a:schemeClr val="accent1"/>
                </a:solidFill>
              </a:defRPr>
            </a:lvl6pPr>
            <a:lvl7pPr marL="0" indent="0">
              <a:buNone/>
              <a:defRPr sz="3200">
                <a:solidFill>
                  <a:schemeClr val="accent1"/>
                </a:solidFill>
              </a:defRPr>
            </a:lvl7pPr>
            <a:lvl8pPr marL="0" indent="0">
              <a:buNone/>
              <a:defRPr sz="3200">
                <a:solidFill>
                  <a:schemeClr val="accent1"/>
                </a:solidFill>
              </a:defRPr>
            </a:lvl8pPr>
            <a:lvl9pPr marL="0" indent="0">
              <a:buNone/>
              <a:defRPr sz="32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End copy Arial 32pt red sentence case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A3F5993-30EB-A640-9DAE-DACCF24954C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15914"/>
          <a:stretch/>
        </p:blipFill>
        <p:spPr>
          <a:xfrm>
            <a:off x="6837358" y="578358"/>
            <a:ext cx="2306642" cy="27432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E198DFE-2B4E-7B41-A24D-DD9A9DA1013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1624" y="4375604"/>
            <a:ext cx="1828800" cy="222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97043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Re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5A1C2A-2379-3F42-9BA1-54E60295A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1624" y="4777313"/>
            <a:ext cx="3046412" cy="156637"/>
          </a:xfrm>
        </p:spPr>
        <p:txBody>
          <a:bodyPr/>
          <a:lstStyle>
            <a:lvl1pPr>
              <a:defRPr lang="en-US" b="0" i="0" smtClean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UL and the UL logo are trademarks of UL LLC © 2020.</a:t>
            </a:r>
            <a:endParaRPr lang="en-US" dirty="0">
              <a:ea typeface="Open Sans" charset="0"/>
              <a:cs typeface="Arial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EC5C5D-B1EB-A244-9D9B-D2E05C535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ABEF7161-39F9-F745-9A2B-33DA2ED59E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26">
            <a:extLst>
              <a:ext uri="{FF2B5EF4-FFF2-40B4-BE49-F238E27FC236}">
                <a16:creationId xmlns:a16="http://schemas.microsoft.com/office/drawing/2014/main" id="{26DFE8E0-A422-6947-B124-7BF9BC6F172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1624" y="2335274"/>
            <a:ext cx="5641976" cy="984885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200" b="0" cap="none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0" indent="0">
              <a:buNone/>
              <a:defRPr sz="3200" b="0">
                <a:solidFill>
                  <a:schemeClr val="bg1"/>
                </a:solidFill>
                <a:latin typeface="Arial"/>
                <a:cs typeface="Arial"/>
              </a:defRPr>
            </a:lvl2pPr>
            <a:lvl3pPr marL="0" indent="0">
              <a:buNone/>
              <a:defRPr sz="3200" b="0">
                <a:solidFill>
                  <a:schemeClr val="bg1"/>
                </a:solidFill>
                <a:latin typeface="Arial"/>
                <a:cs typeface="Arial"/>
              </a:defRPr>
            </a:lvl3pPr>
            <a:lvl4pPr marL="0" indent="0">
              <a:buNone/>
              <a:defRPr sz="3200" b="0">
                <a:solidFill>
                  <a:schemeClr val="bg1"/>
                </a:solidFill>
                <a:latin typeface="Arial"/>
                <a:cs typeface="Arial"/>
              </a:defRPr>
            </a:lvl4pPr>
            <a:lvl5pPr marL="0" indent="0">
              <a:buNone/>
              <a:defRPr sz="3200" b="0">
                <a:solidFill>
                  <a:schemeClr val="bg1"/>
                </a:solidFill>
                <a:latin typeface="Arial"/>
                <a:cs typeface="Arial"/>
              </a:defRPr>
            </a:lvl5pPr>
            <a:lvl6pPr marL="0" indent="0">
              <a:buNone/>
              <a:defRPr sz="3200">
                <a:solidFill>
                  <a:schemeClr val="bg1"/>
                </a:solidFill>
              </a:defRPr>
            </a:lvl6pPr>
            <a:lvl7pPr marL="0" indent="0">
              <a:buNone/>
              <a:defRPr sz="3200">
                <a:solidFill>
                  <a:schemeClr val="bg1"/>
                </a:solidFill>
              </a:defRPr>
            </a:lvl7pPr>
            <a:lvl8pPr marL="0" indent="0">
              <a:buNone/>
              <a:defRPr sz="3200">
                <a:solidFill>
                  <a:schemeClr val="bg1"/>
                </a:solidFill>
              </a:defRPr>
            </a:lvl8pPr>
            <a:lvl9pPr marL="0" indent="0">
              <a:buNone/>
              <a:defRPr sz="32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End copy Arial 32pt white sentence case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F0FE5B6-88B7-674C-816D-6AA84ABDBE4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16444"/>
          <a:stretch/>
        </p:blipFill>
        <p:spPr>
          <a:xfrm>
            <a:off x="6851904" y="570644"/>
            <a:ext cx="2292096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47061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Red w/Tagli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5A1C2A-2379-3F42-9BA1-54E60295A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1624" y="4777313"/>
            <a:ext cx="3046412" cy="156637"/>
          </a:xfrm>
        </p:spPr>
        <p:txBody>
          <a:bodyPr/>
          <a:lstStyle>
            <a:lvl1pPr>
              <a:defRPr lang="en-US" b="0" i="0" smtClean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UL and the UL logo are trademarks of UL LLC © 2020.</a:t>
            </a:r>
            <a:endParaRPr lang="en-US" dirty="0">
              <a:ea typeface="Open Sans" charset="0"/>
              <a:cs typeface="Arial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EC5C5D-B1EB-A244-9D9B-D2E05C535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ABEF7161-39F9-F745-9A2B-33DA2ED59E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26">
            <a:extLst>
              <a:ext uri="{FF2B5EF4-FFF2-40B4-BE49-F238E27FC236}">
                <a16:creationId xmlns:a16="http://schemas.microsoft.com/office/drawing/2014/main" id="{26DFE8E0-A422-6947-B124-7BF9BC6F172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1624" y="2335274"/>
            <a:ext cx="5641976" cy="984885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200" b="0" cap="none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0" indent="0">
              <a:buNone/>
              <a:defRPr sz="3200" b="0">
                <a:solidFill>
                  <a:schemeClr val="bg1"/>
                </a:solidFill>
                <a:latin typeface="Arial"/>
                <a:cs typeface="Arial"/>
              </a:defRPr>
            </a:lvl2pPr>
            <a:lvl3pPr marL="0" indent="0">
              <a:buNone/>
              <a:defRPr sz="3200" b="0">
                <a:solidFill>
                  <a:schemeClr val="bg1"/>
                </a:solidFill>
                <a:latin typeface="Arial"/>
                <a:cs typeface="Arial"/>
              </a:defRPr>
            </a:lvl3pPr>
            <a:lvl4pPr marL="0" indent="0">
              <a:buNone/>
              <a:defRPr sz="3200" b="0">
                <a:solidFill>
                  <a:schemeClr val="bg1"/>
                </a:solidFill>
                <a:latin typeface="Arial"/>
                <a:cs typeface="Arial"/>
              </a:defRPr>
            </a:lvl4pPr>
            <a:lvl5pPr marL="0" indent="0">
              <a:buNone/>
              <a:defRPr sz="3200" b="0">
                <a:solidFill>
                  <a:schemeClr val="bg1"/>
                </a:solidFill>
                <a:latin typeface="Arial"/>
                <a:cs typeface="Arial"/>
              </a:defRPr>
            </a:lvl5pPr>
            <a:lvl6pPr marL="0" indent="0">
              <a:buNone/>
              <a:defRPr sz="3200">
                <a:solidFill>
                  <a:schemeClr val="bg1"/>
                </a:solidFill>
              </a:defRPr>
            </a:lvl6pPr>
            <a:lvl7pPr marL="0" indent="0">
              <a:buNone/>
              <a:defRPr sz="3200">
                <a:solidFill>
                  <a:schemeClr val="bg1"/>
                </a:solidFill>
              </a:defRPr>
            </a:lvl7pPr>
            <a:lvl8pPr marL="0" indent="0">
              <a:buNone/>
              <a:defRPr sz="3200">
                <a:solidFill>
                  <a:schemeClr val="bg1"/>
                </a:solidFill>
              </a:defRPr>
            </a:lvl8pPr>
            <a:lvl9pPr marL="0" indent="0">
              <a:buNone/>
              <a:defRPr sz="32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End copy Arial 32pt white sentence case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F0FE5B6-88B7-674C-816D-6AA84ABDBE4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16444"/>
          <a:stretch/>
        </p:blipFill>
        <p:spPr>
          <a:xfrm>
            <a:off x="6851904" y="570644"/>
            <a:ext cx="2292096" cy="27432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0454772-FE23-234A-BA8C-F5B5D2DA5A2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1624" y="4375603"/>
            <a:ext cx="1828800" cy="222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33612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Cent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3B5FC-67F2-E74F-9017-481BA9471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1624" y="4777313"/>
            <a:ext cx="3046412" cy="156637"/>
          </a:xfrm>
        </p:spPr>
        <p:txBody>
          <a:bodyPr/>
          <a:lstStyle>
            <a:lvl1pPr>
              <a:defRPr lang="en-US" b="0" i="0" smtClean="0">
                <a:effectLst/>
              </a:defRPr>
            </a:lvl1pPr>
          </a:lstStyle>
          <a:p>
            <a:r>
              <a:rPr lang="en-US" dirty="0"/>
              <a:t>UL and the UL logo are trademarks of UL LLC © 2020.</a:t>
            </a:r>
            <a:endParaRPr lang="en-US" dirty="0">
              <a:ea typeface="Open Sans" charset="0"/>
              <a:cs typeface="Arial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633805-0445-224B-9CCA-B9CC92767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F7161-39F9-F745-9A2B-33DA2ED59E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26">
            <a:extLst>
              <a:ext uri="{FF2B5EF4-FFF2-40B4-BE49-F238E27FC236}">
                <a16:creationId xmlns:a16="http://schemas.microsoft.com/office/drawing/2014/main" id="{05562F06-8F9E-4D4B-B185-5DDE992B247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1624" y="3028950"/>
            <a:ext cx="8537576" cy="338554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200" b="0" cap="none" baseline="0">
                <a:solidFill>
                  <a:schemeClr val="accent1"/>
                </a:solidFill>
                <a:latin typeface="Arial"/>
                <a:cs typeface="Arial"/>
              </a:defRPr>
            </a:lvl1pPr>
            <a:lvl2pPr marL="0" indent="0" algn="ctr">
              <a:buNone/>
              <a:defRPr sz="2200" b="0">
                <a:solidFill>
                  <a:schemeClr val="accent1"/>
                </a:solidFill>
                <a:latin typeface="Arial"/>
                <a:cs typeface="Arial"/>
              </a:defRPr>
            </a:lvl2pPr>
            <a:lvl3pPr marL="0" indent="0" algn="ctr">
              <a:buNone/>
              <a:defRPr sz="2200" b="0">
                <a:solidFill>
                  <a:schemeClr val="accent1"/>
                </a:solidFill>
                <a:latin typeface="Arial"/>
                <a:cs typeface="Arial"/>
              </a:defRPr>
            </a:lvl3pPr>
            <a:lvl4pPr marL="0" indent="0" algn="ctr">
              <a:buNone/>
              <a:defRPr sz="2200" b="0">
                <a:solidFill>
                  <a:schemeClr val="accent1"/>
                </a:solidFill>
                <a:latin typeface="Arial"/>
                <a:cs typeface="Arial"/>
              </a:defRPr>
            </a:lvl4pPr>
            <a:lvl5pPr marL="0" indent="0" algn="ctr">
              <a:buNone/>
              <a:defRPr sz="2200" b="0">
                <a:solidFill>
                  <a:schemeClr val="accent1"/>
                </a:solidFill>
                <a:latin typeface="Arial"/>
                <a:cs typeface="Arial"/>
              </a:defRPr>
            </a:lvl5pPr>
            <a:lvl6pPr marL="0" indent="0" algn="ctr">
              <a:buNone/>
              <a:defRPr sz="2200">
                <a:solidFill>
                  <a:schemeClr val="accent1"/>
                </a:solidFill>
              </a:defRPr>
            </a:lvl6pPr>
            <a:lvl7pPr marL="0" indent="0" algn="ctr">
              <a:buNone/>
              <a:defRPr sz="2200">
                <a:solidFill>
                  <a:schemeClr val="accent1"/>
                </a:solidFill>
              </a:defRPr>
            </a:lvl7pPr>
            <a:lvl8pPr marL="0" indent="0" algn="ctr">
              <a:buNone/>
              <a:defRPr sz="2200">
                <a:solidFill>
                  <a:schemeClr val="accent1"/>
                </a:solidFill>
              </a:defRPr>
            </a:lvl8pPr>
            <a:lvl9pPr marL="0" indent="0" algn="ctr">
              <a:buNone/>
              <a:defRPr sz="22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End copy Arial 22pt red sentence case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5CBB1D9-B3CA-634B-B87C-2F9FA307651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107180" y="1657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608726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Centered w/Tag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3B5FC-67F2-E74F-9017-481BA9471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1624" y="4777313"/>
            <a:ext cx="3046412" cy="156637"/>
          </a:xfrm>
        </p:spPr>
        <p:txBody>
          <a:bodyPr/>
          <a:lstStyle>
            <a:lvl1pPr>
              <a:defRPr lang="en-US" b="0" i="0" smtClean="0">
                <a:effectLst/>
              </a:defRPr>
            </a:lvl1pPr>
          </a:lstStyle>
          <a:p>
            <a:r>
              <a:rPr lang="en-US" dirty="0"/>
              <a:t>UL and the UL logo are trademarks of UL LLC © 2020.</a:t>
            </a:r>
            <a:endParaRPr lang="en-US" dirty="0">
              <a:ea typeface="Open Sans" charset="0"/>
              <a:cs typeface="Arial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633805-0445-224B-9CCA-B9CC92767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F7161-39F9-F745-9A2B-33DA2ED59E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26">
            <a:extLst>
              <a:ext uri="{FF2B5EF4-FFF2-40B4-BE49-F238E27FC236}">
                <a16:creationId xmlns:a16="http://schemas.microsoft.com/office/drawing/2014/main" id="{05562F06-8F9E-4D4B-B185-5DDE992B247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1624" y="2708695"/>
            <a:ext cx="8537576" cy="338554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200" b="0" cap="none" baseline="0">
                <a:solidFill>
                  <a:schemeClr val="accent1"/>
                </a:solidFill>
                <a:latin typeface="Arial"/>
                <a:cs typeface="Arial"/>
              </a:defRPr>
            </a:lvl1pPr>
            <a:lvl2pPr marL="0" indent="0" algn="ctr">
              <a:buNone/>
              <a:defRPr sz="2200" b="0">
                <a:solidFill>
                  <a:schemeClr val="accent1"/>
                </a:solidFill>
                <a:latin typeface="Arial"/>
                <a:cs typeface="Arial"/>
              </a:defRPr>
            </a:lvl2pPr>
            <a:lvl3pPr marL="0" indent="0" algn="ctr">
              <a:buNone/>
              <a:defRPr sz="2200" b="0">
                <a:solidFill>
                  <a:schemeClr val="accent1"/>
                </a:solidFill>
                <a:latin typeface="Arial"/>
                <a:cs typeface="Arial"/>
              </a:defRPr>
            </a:lvl3pPr>
            <a:lvl4pPr marL="0" indent="0" algn="ctr">
              <a:buNone/>
              <a:defRPr sz="2200" b="0">
                <a:solidFill>
                  <a:schemeClr val="accent1"/>
                </a:solidFill>
                <a:latin typeface="Arial"/>
                <a:cs typeface="Arial"/>
              </a:defRPr>
            </a:lvl4pPr>
            <a:lvl5pPr marL="0" indent="0" algn="ctr">
              <a:buNone/>
              <a:defRPr sz="2200" b="0">
                <a:solidFill>
                  <a:schemeClr val="accent1"/>
                </a:solidFill>
                <a:latin typeface="Arial"/>
                <a:cs typeface="Arial"/>
              </a:defRPr>
            </a:lvl5pPr>
            <a:lvl6pPr marL="0" indent="0" algn="ctr">
              <a:buNone/>
              <a:defRPr sz="2200">
                <a:solidFill>
                  <a:schemeClr val="accent1"/>
                </a:solidFill>
              </a:defRPr>
            </a:lvl6pPr>
            <a:lvl7pPr marL="0" indent="0" algn="ctr">
              <a:buNone/>
              <a:defRPr sz="2200">
                <a:solidFill>
                  <a:schemeClr val="accent1"/>
                </a:solidFill>
              </a:defRPr>
            </a:lvl7pPr>
            <a:lvl8pPr marL="0" indent="0" algn="ctr">
              <a:buNone/>
              <a:defRPr sz="2200">
                <a:solidFill>
                  <a:schemeClr val="accent1"/>
                </a:solidFill>
              </a:defRPr>
            </a:lvl8pPr>
            <a:lvl9pPr marL="0" indent="0" algn="ctr">
              <a:buNone/>
              <a:defRPr sz="22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End copy Arial 22pt red sentence case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A3C445E-77FC-F24A-A73A-7A34E43053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107180" y="1337095"/>
            <a:ext cx="914400" cy="914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DD7C7DF-A653-E146-97FC-7E4FF0D9510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656012" y="3501014"/>
            <a:ext cx="1828800" cy="222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38815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Centered Re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6">
            <a:extLst>
              <a:ext uri="{FF2B5EF4-FFF2-40B4-BE49-F238E27FC236}">
                <a16:creationId xmlns:a16="http://schemas.microsoft.com/office/drawing/2014/main" id="{05562F06-8F9E-4D4B-B185-5DDE992B247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6388" y="3034297"/>
            <a:ext cx="8534400" cy="338554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200" b="0" cap="none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0" indent="0" algn="ctr">
              <a:buNone/>
              <a:defRPr sz="2200" b="0">
                <a:solidFill>
                  <a:schemeClr val="bg1"/>
                </a:solidFill>
                <a:latin typeface="Arial"/>
                <a:cs typeface="Arial"/>
              </a:defRPr>
            </a:lvl2pPr>
            <a:lvl3pPr marL="0" indent="0" algn="ctr">
              <a:buNone/>
              <a:defRPr sz="2200" b="0">
                <a:solidFill>
                  <a:schemeClr val="bg1"/>
                </a:solidFill>
                <a:latin typeface="Arial"/>
                <a:cs typeface="Arial"/>
              </a:defRPr>
            </a:lvl3pPr>
            <a:lvl4pPr marL="0" indent="0" algn="ctr">
              <a:buNone/>
              <a:defRPr sz="2200" b="0">
                <a:solidFill>
                  <a:schemeClr val="bg1"/>
                </a:solidFill>
                <a:latin typeface="Arial"/>
                <a:cs typeface="Arial"/>
              </a:defRPr>
            </a:lvl4pPr>
            <a:lvl5pPr marL="0" indent="0" algn="ctr">
              <a:buNone/>
              <a:defRPr sz="2200" b="0">
                <a:solidFill>
                  <a:schemeClr val="bg1"/>
                </a:solidFill>
                <a:latin typeface="Arial"/>
                <a:cs typeface="Arial"/>
              </a:defRPr>
            </a:lvl5pPr>
            <a:lvl6pPr marL="0" indent="0" algn="ctr">
              <a:buNone/>
              <a:defRPr sz="2200">
                <a:solidFill>
                  <a:schemeClr val="bg1"/>
                </a:solidFill>
              </a:defRPr>
            </a:lvl6pPr>
            <a:lvl7pPr marL="0" indent="0" algn="ctr">
              <a:buNone/>
              <a:defRPr sz="2200">
                <a:solidFill>
                  <a:schemeClr val="bg1"/>
                </a:solidFill>
              </a:defRPr>
            </a:lvl7pPr>
            <a:lvl8pPr marL="0" indent="0" algn="ctr">
              <a:buNone/>
              <a:defRPr sz="2200">
                <a:solidFill>
                  <a:schemeClr val="bg1"/>
                </a:solidFill>
              </a:defRPr>
            </a:lvl8pPr>
            <a:lvl9pPr marL="0" indent="0" algn="ctr">
              <a:buNone/>
              <a:defRPr sz="22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End copy Arial 22pt white sentence case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BFBB36D-5495-F947-91B5-F2D61FC8EE8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306388" y="4777313"/>
            <a:ext cx="3046412" cy="156637"/>
          </a:xfrm>
        </p:spPr>
        <p:txBody>
          <a:bodyPr/>
          <a:lstStyle>
            <a:lvl1pPr>
              <a:defRPr lang="en-US" b="0" i="0" smtClean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UL and the UL logo are trademarks of UL LLC © 2020.</a:t>
            </a:r>
            <a:endParaRPr lang="en-US" dirty="0">
              <a:ea typeface="Open Sans" charset="0"/>
              <a:cs typeface="Arial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D40E973-54ED-9C4A-A02F-AD13F50A866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ABEF7161-39F9-F745-9A2B-33DA2ED59E9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033A45F-0AAB-224D-AC92-11572380802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113212" y="1657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47107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Centered Red w/Tagli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6">
            <a:extLst>
              <a:ext uri="{FF2B5EF4-FFF2-40B4-BE49-F238E27FC236}">
                <a16:creationId xmlns:a16="http://schemas.microsoft.com/office/drawing/2014/main" id="{05562F06-8F9E-4D4B-B185-5DDE992B247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6388" y="2708695"/>
            <a:ext cx="8534400" cy="338554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200" b="0" cap="none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0" indent="0" algn="ctr">
              <a:buNone/>
              <a:defRPr sz="2200" b="0">
                <a:solidFill>
                  <a:schemeClr val="bg1"/>
                </a:solidFill>
                <a:latin typeface="Arial"/>
                <a:cs typeface="Arial"/>
              </a:defRPr>
            </a:lvl2pPr>
            <a:lvl3pPr marL="0" indent="0" algn="ctr">
              <a:buNone/>
              <a:defRPr sz="2200" b="0">
                <a:solidFill>
                  <a:schemeClr val="bg1"/>
                </a:solidFill>
                <a:latin typeface="Arial"/>
                <a:cs typeface="Arial"/>
              </a:defRPr>
            </a:lvl3pPr>
            <a:lvl4pPr marL="0" indent="0" algn="ctr">
              <a:buNone/>
              <a:defRPr sz="2200" b="0">
                <a:solidFill>
                  <a:schemeClr val="bg1"/>
                </a:solidFill>
                <a:latin typeface="Arial"/>
                <a:cs typeface="Arial"/>
              </a:defRPr>
            </a:lvl4pPr>
            <a:lvl5pPr marL="0" indent="0" algn="ctr">
              <a:buNone/>
              <a:defRPr sz="2200" b="0">
                <a:solidFill>
                  <a:schemeClr val="bg1"/>
                </a:solidFill>
                <a:latin typeface="Arial"/>
                <a:cs typeface="Arial"/>
              </a:defRPr>
            </a:lvl5pPr>
            <a:lvl6pPr marL="0" indent="0" algn="ctr">
              <a:buNone/>
              <a:defRPr sz="2200">
                <a:solidFill>
                  <a:schemeClr val="bg1"/>
                </a:solidFill>
              </a:defRPr>
            </a:lvl6pPr>
            <a:lvl7pPr marL="0" indent="0" algn="ctr">
              <a:buNone/>
              <a:defRPr sz="2200">
                <a:solidFill>
                  <a:schemeClr val="bg1"/>
                </a:solidFill>
              </a:defRPr>
            </a:lvl7pPr>
            <a:lvl8pPr marL="0" indent="0" algn="ctr">
              <a:buNone/>
              <a:defRPr sz="2200">
                <a:solidFill>
                  <a:schemeClr val="bg1"/>
                </a:solidFill>
              </a:defRPr>
            </a:lvl8pPr>
            <a:lvl9pPr marL="0" indent="0" algn="ctr">
              <a:buNone/>
              <a:defRPr sz="22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End copy Arial 22pt white sentence case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BFBB36D-5495-F947-91B5-F2D61FC8EE8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306388" y="4777313"/>
            <a:ext cx="3046412" cy="156637"/>
          </a:xfrm>
        </p:spPr>
        <p:txBody>
          <a:bodyPr/>
          <a:lstStyle>
            <a:lvl1pPr>
              <a:defRPr lang="en-US" b="0" i="0" smtClean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UL and the UL logo are trademarks of UL LLC © 2020.</a:t>
            </a:r>
            <a:endParaRPr lang="en-US" dirty="0">
              <a:ea typeface="Open Sans" charset="0"/>
              <a:cs typeface="Arial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D40E973-54ED-9C4A-A02F-AD13F50A866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ABEF7161-39F9-F745-9A2B-33DA2ED59E9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9D8EC8F-6134-804F-B39A-DDCA2BFC5DF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113212" y="1325880"/>
            <a:ext cx="914400" cy="9144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100E17D-34A3-5B42-85B0-8BF0547E75F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656012" y="3502730"/>
            <a:ext cx="1828800" cy="222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43642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w Col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Placeholder 5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22256972"/>
              </p:ext>
            </p:extLst>
          </p:nvPr>
        </p:nvGraphicFramePr>
        <p:xfrm>
          <a:off x="301624" y="1525587"/>
          <a:ext cx="8539168" cy="30083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73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73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73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73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73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73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73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739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02770">
                <a:tc>
                  <a:txBody>
                    <a:bodyPr/>
                    <a:lstStyle/>
                    <a:p>
                      <a:r>
                        <a:rPr lang="en-US" sz="700" b="0" dirty="0">
                          <a:solidFill>
                            <a:schemeClr val="bg1"/>
                          </a:solidFill>
                        </a:rPr>
                        <a:t>UL Red (Light)</a:t>
                      </a:r>
                    </a:p>
                    <a:p>
                      <a:endParaRPr lang="en-US" sz="700" b="0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de-DE" sz="700" b="0" dirty="0">
                          <a:solidFill>
                            <a:schemeClr val="bg1"/>
                          </a:solidFill>
                        </a:rPr>
                        <a:t>R192 G32 B50</a:t>
                      </a:r>
                    </a:p>
                    <a:p>
                      <a:r>
                        <a:rPr lang="de-DE" sz="700" b="0" dirty="0">
                          <a:solidFill>
                            <a:schemeClr val="bg1"/>
                          </a:solidFill>
                        </a:rPr>
                        <a:t>HEX C02032</a:t>
                      </a:r>
                      <a:endParaRPr lang="en-US" sz="700" b="0" dirty="0">
                        <a:solidFill>
                          <a:schemeClr val="bg1"/>
                        </a:solidFill>
                      </a:endParaRPr>
                    </a:p>
                  </a:txBody>
                  <a:tcPr marL="42664" marR="42664" marT="42664" marB="42664">
                    <a:solidFill>
                      <a:srgbClr val="C0203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700" b="0" dirty="0">
                          <a:solidFill>
                            <a:schemeClr val="bg1"/>
                          </a:solidFill>
                        </a:rPr>
                        <a:t>UL Orange (Light)</a:t>
                      </a:r>
                    </a:p>
                    <a:p>
                      <a:endParaRPr lang="it-IT" sz="700" b="0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da-DK" sz="700" b="0" dirty="0">
                          <a:solidFill>
                            <a:schemeClr val="bg1"/>
                          </a:solidFill>
                        </a:rPr>
                        <a:t>R241 G138 B33</a:t>
                      </a:r>
                    </a:p>
                    <a:p>
                      <a:r>
                        <a:rPr lang="da-DK" sz="700" b="0" dirty="0">
                          <a:solidFill>
                            <a:schemeClr val="bg1"/>
                          </a:solidFill>
                        </a:rPr>
                        <a:t>HEX F18A21</a:t>
                      </a:r>
                      <a:endParaRPr lang="en-US" sz="700" b="0" dirty="0">
                        <a:solidFill>
                          <a:schemeClr val="bg1"/>
                        </a:solidFill>
                      </a:endParaRPr>
                    </a:p>
                  </a:txBody>
                  <a:tcPr marL="42664" marR="42664" marT="42664" marB="42664">
                    <a:solidFill>
                      <a:srgbClr val="F18A2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b="0" dirty="0">
                          <a:solidFill>
                            <a:schemeClr val="bg1"/>
                          </a:solidFill>
                        </a:rPr>
                        <a:t>UL Yellow (Light)</a:t>
                      </a:r>
                    </a:p>
                    <a:p>
                      <a:endParaRPr lang="en-US" sz="700" b="0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da-DK" sz="700" b="0" dirty="0">
                          <a:solidFill>
                            <a:schemeClr val="bg1"/>
                          </a:solidFill>
                        </a:rPr>
                        <a:t>R255 G198 B47</a:t>
                      </a:r>
                    </a:p>
                    <a:p>
                      <a:r>
                        <a:rPr lang="da-DK" sz="700" b="0" dirty="0">
                          <a:solidFill>
                            <a:schemeClr val="bg1"/>
                          </a:solidFill>
                        </a:rPr>
                        <a:t>HEX FFC62F</a:t>
                      </a:r>
                      <a:endParaRPr lang="en-US" sz="700" b="0" dirty="0">
                        <a:solidFill>
                          <a:schemeClr val="bg1"/>
                        </a:solidFill>
                      </a:endParaRPr>
                    </a:p>
                  </a:txBody>
                  <a:tcPr marL="42664" marR="42664" marT="42664" marB="42664">
                    <a:solidFill>
                      <a:srgbClr val="FFC7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b="0" dirty="0">
                          <a:solidFill>
                            <a:schemeClr val="bg1"/>
                          </a:solidFill>
                        </a:rPr>
                        <a:t>UL Green (Light)</a:t>
                      </a:r>
                    </a:p>
                    <a:p>
                      <a:endParaRPr lang="en-US" sz="700" b="0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de-DE" sz="700" b="0" dirty="0">
                          <a:solidFill>
                            <a:schemeClr val="bg1"/>
                          </a:solidFill>
                        </a:rPr>
                        <a:t>R146 G200 B62</a:t>
                      </a:r>
                    </a:p>
                    <a:p>
                      <a:r>
                        <a:rPr lang="de-DE" sz="700" b="0" dirty="0">
                          <a:solidFill>
                            <a:schemeClr val="bg1"/>
                          </a:solidFill>
                        </a:rPr>
                        <a:t>HEX 92C83E</a:t>
                      </a:r>
                      <a:endParaRPr lang="en-US" sz="700" b="0" dirty="0">
                        <a:solidFill>
                          <a:schemeClr val="bg1"/>
                        </a:solidFill>
                      </a:endParaRPr>
                    </a:p>
                  </a:txBody>
                  <a:tcPr marL="42664" marR="42664" marT="42664" marB="42664">
                    <a:solidFill>
                      <a:srgbClr val="91C83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b="0" dirty="0">
                          <a:solidFill>
                            <a:schemeClr val="bg1"/>
                          </a:solidFill>
                        </a:rPr>
                        <a:t>UL Teal (Light)</a:t>
                      </a:r>
                    </a:p>
                    <a:p>
                      <a:endParaRPr lang="en-US" sz="700" b="0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de-DE" sz="700" b="0" dirty="0">
                          <a:solidFill>
                            <a:schemeClr val="bg1"/>
                          </a:solidFill>
                        </a:rPr>
                        <a:t>R89 G183 B179</a:t>
                      </a:r>
                    </a:p>
                    <a:p>
                      <a:r>
                        <a:rPr lang="de-DE" sz="700" b="0" dirty="0">
                          <a:solidFill>
                            <a:schemeClr val="bg1"/>
                          </a:solidFill>
                        </a:rPr>
                        <a:t>HEX 59B7B3</a:t>
                      </a:r>
                      <a:endParaRPr lang="en-US" sz="700" b="0" dirty="0">
                        <a:solidFill>
                          <a:schemeClr val="bg1"/>
                        </a:solidFill>
                      </a:endParaRPr>
                    </a:p>
                  </a:txBody>
                  <a:tcPr marL="42664" marR="42664" marT="42664" marB="42664">
                    <a:solidFill>
                      <a:srgbClr val="59B7B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b="0" dirty="0">
                          <a:solidFill>
                            <a:schemeClr val="bg1"/>
                          </a:solidFill>
                        </a:rPr>
                        <a:t>UL Blue (Light)</a:t>
                      </a:r>
                    </a:p>
                    <a:p>
                      <a:endParaRPr lang="en-US" sz="700" b="0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de-DE" sz="700" b="0" dirty="0">
                          <a:solidFill>
                            <a:schemeClr val="bg1"/>
                          </a:solidFill>
                        </a:rPr>
                        <a:t>R103 G177 B226</a:t>
                      </a:r>
                    </a:p>
                    <a:p>
                      <a:r>
                        <a:rPr lang="de-DE" sz="700" b="0" dirty="0">
                          <a:solidFill>
                            <a:schemeClr val="bg1"/>
                          </a:solidFill>
                        </a:rPr>
                        <a:t>HEX 67B1E2</a:t>
                      </a:r>
                      <a:endParaRPr lang="en-US" sz="700" b="0" dirty="0">
                        <a:solidFill>
                          <a:schemeClr val="bg1"/>
                        </a:solidFill>
                      </a:endParaRPr>
                    </a:p>
                  </a:txBody>
                  <a:tcPr marL="42664" marR="42664" marT="42664" marB="42664">
                    <a:solidFill>
                      <a:srgbClr val="66B2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b="0" dirty="0">
                          <a:solidFill>
                            <a:schemeClr val="bg1"/>
                          </a:solidFill>
                        </a:rPr>
                        <a:t>UL Brown (Light)</a:t>
                      </a:r>
                    </a:p>
                    <a:p>
                      <a:endParaRPr lang="en-US" sz="700" b="0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de-DE" sz="700" b="0" dirty="0">
                          <a:solidFill>
                            <a:schemeClr val="bg1"/>
                          </a:solidFill>
                        </a:rPr>
                        <a:t>R196 G184 B170</a:t>
                      </a:r>
                    </a:p>
                    <a:p>
                      <a:r>
                        <a:rPr lang="de-DE" sz="700" b="0" dirty="0">
                          <a:solidFill>
                            <a:schemeClr val="bg1"/>
                          </a:solidFill>
                        </a:rPr>
                        <a:t>HEX C4B8AA</a:t>
                      </a:r>
                      <a:endParaRPr lang="en-US" sz="700" b="0" dirty="0">
                        <a:solidFill>
                          <a:schemeClr val="bg1"/>
                        </a:solidFill>
                      </a:endParaRPr>
                    </a:p>
                  </a:txBody>
                  <a:tcPr marL="42664" marR="42664" marT="42664" marB="42664">
                    <a:solidFill>
                      <a:srgbClr val="C4B8A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UL White</a:t>
                      </a:r>
                    </a:p>
                    <a:p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da-DK" sz="700" b="0" dirty="0">
                          <a:solidFill>
                            <a:schemeClr val="tx1"/>
                          </a:solidFill>
                        </a:rPr>
                        <a:t>R255 G255 B255</a:t>
                      </a:r>
                    </a:p>
                    <a:p>
                      <a:r>
                        <a:rPr lang="da-DK" sz="700" b="0" dirty="0">
                          <a:solidFill>
                            <a:schemeClr val="tx1"/>
                          </a:solidFill>
                        </a:rPr>
                        <a:t>HEX FFFFFF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42664" marR="42664" marT="42664" marB="42664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2770">
                <a:tc>
                  <a:txBody>
                    <a:bodyPr/>
                    <a:lstStyle/>
                    <a:p>
                      <a:r>
                        <a:rPr lang="en-US" sz="700" b="0" dirty="0">
                          <a:solidFill>
                            <a:schemeClr val="bg1"/>
                          </a:solidFill>
                        </a:rPr>
                        <a:t>UL Red (Medium)</a:t>
                      </a:r>
                    </a:p>
                    <a:p>
                      <a:endParaRPr lang="en-US" sz="700" b="0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de-DE" sz="700" b="0" dirty="0">
                          <a:solidFill>
                            <a:schemeClr val="bg1"/>
                          </a:solidFill>
                        </a:rPr>
                        <a:t>R137 G36 B51</a:t>
                      </a:r>
                    </a:p>
                    <a:p>
                      <a:r>
                        <a:rPr lang="de-DE" sz="700" b="0" dirty="0">
                          <a:solidFill>
                            <a:schemeClr val="bg1"/>
                          </a:solidFill>
                        </a:rPr>
                        <a:t>HEX 892433</a:t>
                      </a:r>
                      <a:endParaRPr lang="en-US" sz="700" b="0" dirty="0">
                        <a:solidFill>
                          <a:schemeClr val="bg1"/>
                        </a:solidFill>
                      </a:endParaRPr>
                    </a:p>
                  </a:txBody>
                  <a:tcPr marL="42664" marR="42664" marT="42664" marB="42664">
                    <a:solidFill>
                      <a:srgbClr val="8924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b="0" dirty="0">
                          <a:solidFill>
                            <a:schemeClr val="bg1"/>
                          </a:solidFill>
                        </a:rPr>
                        <a:t>UL Orange (Medium)</a:t>
                      </a:r>
                    </a:p>
                    <a:p>
                      <a:endParaRPr lang="en-US" sz="700" b="0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fr-FR" sz="700" b="0" dirty="0">
                          <a:solidFill>
                            <a:schemeClr val="bg1"/>
                          </a:solidFill>
                        </a:rPr>
                        <a:t>R207 G95 B40</a:t>
                      </a:r>
                    </a:p>
                    <a:p>
                      <a:r>
                        <a:rPr lang="fr-FR" sz="700" b="0" dirty="0">
                          <a:solidFill>
                            <a:schemeClr val="bg1"/>
                          </a:solidFill>
                        </a:rPr>
                        <a:t>HEX CF5F28</a:t>
                      </a:r>
                      <a:endParaRPr lang="en-US" sz="700" b="0" dirty="0">
                        <a:solidFill>
                          <a:schemeClr val="bg1"/>
                        </a:solidFill>
                      </a:endParaRPr>
                    </a:p>
                  </a:txBody>
                  <a:tcPr marL="42664" marR="42664" marT="42664" marB="42664">
                    <a:solidFill>
                      <a:srgbClr val="CF5F2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b="0" dirty="0">
                          <a:solidFill>
                            <a:schemeClr val="bg1"/>
                          </a:solidFill>
                        </a:rPr>
                        <a:t>UL Yellow (Medium)</a:t>
                      </a:r>
                    </a:p>
                    <a:p>
                      <a:endParaRPr lang="en-US" sz="700" b="0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is-IS" sz="700" b="0" dirty="0">
                          <a:solidFill>
                            <a:schemeClr val="bg1"/>
                          </a:solidFill>
                        </a:rPr>
                        <a:t>R208 G146 B42</a:t>
                      </a:r>
                    </a:p>
                    <a:p>
                      <a:r>
                        <a:rPr lang="is-IS" sz="700" b="0" dirty="0">
                          <a:solidFill>
                            <a:schemeClr val="bg1"/>
                          </a:solidFill>
                        </a:rPr>
                        <a:t>HEX D0922A</a:t>
                      </a:r>
                      <a:endParaRPr lang="en-US" sz="700" b="0" dirty="0">
                        <a:solidFill>
                          <a:schemeClr val="bg1"/>
                        </a:solidFill>
                      </a:endParaRPr>
                    </a:p>
                  </a:txBody>
                  <a:tcPr marL="42664" marR="42664" marT="42664" marB="42664">
                    <a:solidFill>
                      <a:srgbClr val="D0922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b="0" dirty="0">
                          <a:solidFill>
                            <a:schemeClr val="bg1"/>
                          </a:solidFill>
                        </a:rPr>
                        <a:t>UL Green (Medium)</a:t>
                      </a:r>
                    </a:p>
                    <a:p>
                      <a:endParaRPr lang="en-US" sz="700" b="0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de-DE" sz="700" b="0" dirty="0">
                          <a:solidFill>
                            <a:schemeClr val="bg1"/>
                          </a:solidFill>
                        </a:rPr>
                        <a:t>R76 G158 B69</a:t>
                      </a:r>
                    </a:p>
                    <a:p>
                      <a:r>
                        <a:rPr lang="de-DE" sz="700" b="0" dirty="0">
                          <a:solidFill>
                            <a:schemeClr val="bg1"/>
                          </a:solidFill>
                        </a:rPr>
                        <a:t>HEX 4C9E45</a:t>
                      </a:r>
                      <a:endParaRPr lang="en-US" sz="700" b="0" dirty="0">
                        <a:solidFill>
                          <a:schemeClr val="bg1"/>
                        </a:solidFill>
                      </a:endParaRPr>
                    </a:p>
                  </a:txBody>
                  <a:tcPr marL="42664" marR="42664" marT="42664" marB="42664">
                    <a:solidFill>
                      <a:srgbClr val="4C9E4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b="0" dirty="0">
                          <a:solidFill>
                            <a:schemeClr val="bg1"/>
                          </a:solidFill>
                        </a:rPr>
                        <a:t>UL Teal (Medium)</a:t>
                      </a:r>
                    </a:p>
                    <a:p>
                      <a:endParaRPr lang="en-US" sz="700" b="0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de-DE" sz="700" b="0" dirty="0">
                          <a:solidFill>
                            <a:schemeClr val="bg1"/>
                          </a:solidFill>
                        </a:rPr>
                        <a:t>R0 G117  B132</a:t>
                      </a:r>
                    </a:p>
                    <a:p>
                      <a:r>
                        <a:rPr lang="de-DE" sz="700" b="0" dirty="0">
                          <a:solidFill>
                            <a:schemeClr val="bg1"/>
                          </a:solidFill>
                        </a:rPr>
                        <a:t>HEX 007584</a:t>
                      </a:r>
                      <a:endParaRPr lang="en-US" sz="700" b="0" dirty="0">
                        <a:solidFill>
                          <a:schemeClr val="bg1"/>
                        </a:solidFill>
                      </a:endParaRPr>
                    </a:p>
                  </a:txBody>
                  <a:tcPr marL="42664" marR="42664" marT="42664" marB="42664">
                    <a:solidFill>
                      <a:srgbClr val="0175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b="0" dirty="0">
                          <a:solidFill>
                            <a:schemeClr val="bg1"/>
                          </a:solidFill>
                        </a:rPr>
                        <a:t>UL Blue (Medium)</a:t>
                      </a:r>
                    </a:p>
                    <a:p>
                      <a:endParaRPr lang="en-US" sz="700" b="0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de-DE" sz="700" b="0" dirty="0">
                          <a:solidFill>
                            <a:schemeClr val="bg1"/>
                          </a:solidFill>
                        </a:rPr>
                        <a:t>R0 G81 B138</a:t>
                      </a:r>
                    </a:p>
                    <a:p>
                      <a:r>
                        <a:rPr lang="de-DE" sz="700" b="0" dirty="0">
                          <a:solidFill>
                            <a:schemeClr val="bg1"/>
                          </a:solidFill>
                        </a:rPr>
                        <a:t>HEX 00518A</a:t>
                      </a:r>
                      <a:endParaRPr lang="en-US" sz="700" b="0" dirty="0">
                        <a:solidFill>
                          <a:schemeClr val="bg1"/>
                        </a:solidFill>
                      </a:endParaRPr>
                    </a:p>
                  </a:txBody>
                  <a:tcPr marL="42664" marR="42664" marT="42664" marB="42664">
                    <a:solidFill>
                      <a:srgbClr val="00518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b="0" dirty="0">
                          <a:solidFill>
                            <a:schemeClr val="bg1"/>
                          </a:solidFill>
                        </a:rPr>
                        <a:t>UL Brown (Medium)</a:t>
                      </a:r>
                    </a:p>
                    <a:p>
                      <a:endParaRPr lang="en-US" sz="700" b="0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de-DE" sz="700" b="0" dirty="0">
                          <a:solidFill>
                            <a:schemeClr val="bg1"/>
                          </a:solidFill>
                        </a:rPr>
                        <a:t>R163 G147 B130</a:t>
                      </a:r>
                    </a:p>
                    <a:p>
                      <a:r>
                        <a:rPr lang="de-DE" sz="700" b="0" dirty="0">
                          <a:solidFill>
                            <a:schemeClr val="bg1"/>
                          </a:solidFill>
                        </a:rPr>
                        <a:t>HEX A39382</a:t>
                      </a:r>
                      <a:endParaRPr lang="en-US" sz="700" b="0" dirty="0">
                        <a:solidFill>
                          <a:schemeClr val="bg1"/>
                        </a:solidFill>
                      </a:endParaRPr>
                    </a:p>
                  </a:txBody>
                  <a:tcPr marL="42664" marR="42664" marT="42664" marB="42664">
                    <a:solidFill>
                      <a:srgbClr val="A4938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b="0" dirty="0">
                          <a:solidFill>
                            <a:schemeClr val="bg1"/>
                          </a:solidFill>
                        </a:rPr>
                        <a:t>UL Gray</a:t>
                      </a:r>
                    </a:p>
                    <a:p>
                      <a:endParaRPr lang="en-US" sz="700" b="0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de-DE" sz="700" b="0" dirty="0">
                          <a:solidFill>
                            <a:schemeClr val="bg1"/>
                          </a:solidFill>
                        </a:rPr>
                        <a:t>R147 G149 B152</a:t>
                      </a:r>
                    </a:p>
                    <a:p>
                      <a:r>
                        <a:rPr lang="de-DE" sz="700" b="0" dirty="0">
                          <a:solidFill>
                            <a:schemeClr val="bg1"/>
                          </a:solidFill>
                        </a:rPr>
                        <a:t>HEX 939598</a:t>
                      </a:r>
                      <a:endParaRPr lang="en-US" sz="700" b="0" dirty="0">
                        <a:solidFill>
                          <a:schemeClr val="bg1"/>
                        </a:solidFill>
                      </a:endParaRPr>
                    </a:p>
                  </a:txBody>
                  <a:tcPr marL="42664" marR="42664" marT="42664" marB="42664">
                    <a:solidFill>
                      <a:srgbClr val="939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2770">
                <a:tc>
                  <a:txBody>
                    <a:bodyPr/>
                    <a:lstStyle/>
                    <a:p>
                      <a:r>
                        <a:rPr lang="en-US" sz="700" b="0" dirty="0">
                          <a:solidFill>
                            <a:schemeClr val="bg1"/>
                          </a:solidFill>
                        </a:rPr>
                        <a:t>UL Red (Dark)</a:t>
                      </a:r>
                    </a:p>
                    <a:p>
                      <a:endParaRPr lang="en-US" sz="700" b="0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de-DE" sz="700" b="0" dirty="0">
                          <a:solidFill>
                            <a:schemeClr val="bg1"/>
                          </a:solidFill>
                        </a:rPr>
                        <a:t>R102 G26 B41</a:t>
                      </a:r>
                    </a:p>
                    <a:p>
                      <a:r>
                        <a:rPr lang="de-DE" sz="700" b="0" dirty="0">
                          <a:solidFill>
                            <a:schemeClr val="bg1"/>
                          </a:solidFill>
                        </a:rPr>
                        <a:t>HEX 661A29</a:t>
                      </a:r>
                      <a:endParaRPr lang="en-US" sz="700" b="0" dirty="0">
                        <a:solidFill>
                          <a:schemeClr val="bg1"/>
                        </a:solidFill>
                      </a:endParaRPr>
                    </a:p>
                  </a:txBody>
                  <a:tcPr marL="42664" marR="42664" marT="42664" marB="42664">
                    <a:solidFill>
                      <a:srgbClr val="661A2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b="0" dirty="0">
                          <a:solidFill>
                            <a:schemeClr val="bg1"/>
                          </a:solidFill>
                        </a:rPr>
                        <a:t>UL Orange (Dark)</a:t>
                      </a:r>
                    </a:p>
                    <a:p>
                      <a:endParaRPr lang="en-US" sz="700" b="0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de-DE" sz="700" b="0" dirty="0">
                          <a:solidFill>
                            <a:schemeClr val="bg1"/>
                          </a:solidFill>
                        </a:rPr>
                        <a:t>R141 G73 B33</a:t>
                      </a:r>
                    </a:p>
                    <a:p>
                      <a:r>
                        <a:rPr lang="de-DE" sz="700" b="0" dirty="0">
                          <a:solidFill>
                            <a:schemeClr val="bg1"/>
                          </a:solidFill>
                        </a:rPr>
                        <a:t>HEX 8D4921</a:t>
                      </a:r>
                      <a:endParaRPr lang="en-US" sz="700" b="0" dirty="0">
                        <a:solidFill>
                          <a:schemeClr val="bg1"/>
                        </a:solidFill>
                      </a:endParaRPr>
                    </a:p>
                  </a:txBody>
                  <a:tcPr marL="42664" marR="42664" marT="42664" marB="42664">
                    <a:solidFill>
                      <a:srgbClr val="8D492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b="0" dirty="0">
                          <a:solidFill>
                            <a:schemeClr val="bg1"/>
                          </a:solidFill>
                        </a:rPr>
                        <a:t>UL Yellow (Dark)</a:t>
                      </a:r>
                    </a:p>
                    <a:p>
                      <a:endParaRPr lang="en-US" sz="700" b="0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de-DE" sz="700" b="0" dirty="0">
                          <a:solidFill>
                            <a:schemeClr val="bg1"/>
                          </a:solidFill>
                        </a:rPr>
                        <a:t>R169 G109 B41</a:t>
                      </a:r>
                    </a:p>
                    <a:p>
                      <a:r>
                        <a:rPr lang="de-DE" sz="700" b="0" dirty="0">
                          <a:solidFill>
                            <a:schemeClr val="bg1"/>
                          </a:solidFill>
                        </a:rPr>
                        <a:t>HEX A96D29</a:t>
                      </a:r>
                      <a:endParaRPr lang="en-US" sz="700" b="0" dirty="0">
                        <a:solidFill>
                          <a:schemeClr val="bg1"/>
                        </a:solidFill>
                      </a:endParaRPr>
                    </a:p>
                  </a:txBody>
                  <a:tcPr marL="42664" marR="42664" marT="42664" marB="42664">
                    <a:solidFill>
                      <a:srgbClr val="AA6D2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b="0" dirty="0">
                          <a:solidFill>
                            <a:schemeClr val="bg1"/>
                          </a:solidFill>
                        </a:rPr>
                        <a:t>UL Green (Dark)</a:t>
                      </a:r>
                    </a:p>
                    <a:p>
                      <a:endParaRPr lang="en-US" sz="700" b="0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sz="700" b="0" dirty="0">
                          <a:solidFill>
                            <a:schemeClr val="bg1"/>
                          </a:solidFill>
                        </a:rPr>
                        <a:t>R30 G86 B50</a:t>
                      </a:r>
                    </a:p>
                    <a:p>
                      <a:r>
                        <a:rPr lang="en-US" sz="700" b="0" dirty="0">
                          <a:solidFill>
                            <a:schemeClr val="bg1"/>
                          </a:solidFill>
                        </a:rPr>
                        <a:t>HEX 1E5632</a:t>
                      </a:r>
                    </a:p>
                  </a:txBody>
                  <a:tcPr marL="42664" marR="42664" marT="42664" marB="42664">
                    <a:solidFill>
                      <a:srgbClr val="1E553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700" b="0" dirty="0">
                          <a:solidFill>
                            <a:schemeClr val="bg1"/>
                          </a:solidFill>
                        </a:rPr>
                        <a:t>UL </a:t>
                      </a:r>
                      <a:r>
                        <a:rPr lang="it-IT" sz="700" b="0" dirty="0" err="1">
                          <a:solidFill>
                            <a:schemeClr val="bg1"/>
                          </a:solidFill>
                        </a:rPr>
                        <a:t>Teal</a:t>
                      </a:r>
                      <a:r>
                        <a:rPr lang="it-IT" sz="700" b="0" dirty="0">
                          <a:solidFill>
                            <a:schemeClr val="bg1"/>
                          </a:solidFill>
                        </a:rPr>
                        <a:t> (Dark)</a:t>
                      </a:r>
                    </a:p>
                    <a:p>
                      <a:endParaRPr lang="it-IT" sz="700" b="0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sz="700" b="0" dirty="0">
                          <a:solidFill>
                            <a:schemeClr val="bg1"/>
                          </a:solidFill>
                        </a:rPr>
                        <a:t>R32 G75 B90</a:t>
                      </a:r>
                    </a:p>
                    <a:p>
                      <a:r>
                        <a:rPr lang="en-US" sz="700" b="0" dirty="0">
                          <a:solidFill>
                            <a:schemeClr val="bg1"/>
                          </a:solidFill>
                        </a:rPr>
                        <a:t>HEX 204B5A</a:t>
                      </a:r>
                    </a:p>
                  </a:txBody>
                  <a:tcPr marL="42664" marR="42664" marT="42664" marB="42664">
                    <a:solidFill>
                      <a:srgbClr val="214A5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700" b="0" dirty="0">
                          <a:solidFill>
                            <a:schemeClr val="bg1"/>
                          </a:solidFill>
                        </a:rPr>
                        <a:t>UL Blue (Dark)</a:t>
                      </a:r>
                    </a:p>
                    <a:p>
                      <a:endParaRPr lang="it-IT" sz="700" b="0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de-DE" sz="700" b="0" dirty="0">
                          <a:solidFill>
                            <a:schemeClr val="bg1"/>
                          </a:solidFill>
                        </a:rPr>
                        <a:t>R11 G60 B97</a:t>
                      </a:r>
                    </a:p>
                    <a:p>
                      <a:r>
                        <a:rPr lang="de-DE" sz="700" b="0" dirty="0">
                          <a:solidFill>
                            <a:schemeClr val="bg1"/>
                          </a:solidFill>
                        </a:rPr>
                        <a:t>HEX 0B3C61</a:t>
                      </a:r>
                      <a:endParaRPr lang="en-US" sz="700" b="0" dirty="0">
                        <a:solidFill>
                          <a:schemeClr val="bg1"/>
                        </a:solidFill>
                      </a:endParaRPr>
                    </a:p>
                  </a:txBody>
                  <a:tcPr marL="42664" marR="42664" marT="42664" marB="42664">
                    <a:solidFill>
                      <a:srgbClr val="0C3C6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b="0" dirty="0">
                          <a:solidFill>
                            <a:schemeClr val="bg1"/>
                          </a:solidFill>
                        </a:rPr>
                        <a:t>UL Brown (Dark)</a:t>
                      </a:r>
                    </a:p>
                    <a:p>
                      <a:endParaRPr lang="en-US" sz="700" b="0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de-DE" sz="700" b="0" dirty="0">
                          <a:solidFill>
                            <a:schemeClr val="bg1"/>
                          </a:solidFill>
                        </a:rPr>
                        <a:t>R101 G80 B62</a:t>
                      </a:r>
                    </a:p>
                    <a:p>
                      <a:r>
                        <a:rPr lang="de-DE" sz="700" b="0" dirty="0">
                          <a:solidFill>
                            <a:schemeClr val="bg1"/>
                          </a:solidFill>
                        </a:rPr>
                        <a:t>HEX 65503E</a:t>
                      </a:r>
                      <a:endParaRPr lang="en-US" sz="700" b="0" dirty="0">
                        <a:solidFill>
                          <a:schemeClr val="bg1"/>
                        </a:solidFill>
                      </a:endParaRPr>
                    </a:p>
                  </a:txBody>
                  <a:tcPr marL="42664" marR="42664" marT="42664" marB="42664">
                    <a:solidFill>
                      <a:srgbClr val="64503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b="0" dirty="0">
                          <a:solidFill>
                            <a:schemeClr val="bg1"/>
                          </a:solidFill>
                        </a:rPr>
                        <a:t>UL Black</a:t>
                      </a:r>
                    </a:p>
                    <a:p>
                      <a:endParaRPr lang="en-US" sz="700" b="0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de-DE" sz="700" b="0" dirty="0">
                          <a:solidFill>
                            <a:schemeClr val="bg1"/>
                          </a:solidFill>
                        </a:rPr>
                        <a:t>R0 G0 B0</a:t>
                      </a:r>
                    </a:p>
                    <a:p>
                      <a:r>
                        <a:rPr lang="de-DE" sz="700" b="0" dirty="0">
                          <a:solidFill>
                            <a:schemeClr val="bg1"/>
                          </a:solidFill>
                        </a:rPr>
                        <a:t>HEX 000000</a:t>
                      </a:r>
                      <a:endParaRPr lang="en-US" sz="700" b="0" dirty="0">
                        <a:solidFill>
                          <a:schemeClr val="bg1"/>
                        </a:solidFill>
                      </a:endParaRPr>
                    </a:p>
                  </a:txBody>
                  <a:tcPr marL="42664" marR="42664" marT="42664" marB="42664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301625" y="235324"/>
            <a:ext cx="822960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0" cap="none" baseline="0">
                <a:solidFill>
                  <a:schemeClr val="accent1"/>
                </a:solidFill>
                <a:latin typeface="Arial"/>
                <a:cs typeface="Arial"/>
              </a:defRPr>
            </a:lvl1pPr>
            <a:lvl2pPr marL="0" indent="0">
              <a:buNone/>
              <a:defRPr sz="2400" b="0" cap="none">
                <a:solidFill>
                  <a:schemeClr val="accent1"/>
                </a:solidFill>
                <a:latin typeface="Arial"/>
                <a:cs typeface="Arial"/>
              </a:defRPr>
            </a:lvl2pPr>
            <a:lvl3pPr marL="0" indent="0">
              <a:buNone/>
              <a:defRPr sz="2400" b="0">
                <a:solidFill>
                  <a:schemeClr val="accent1"/>
                </a:solidFill>
                <a:latin typeface="Arial"/>
                <a:cs typeface="Arial"/>
              </a:defRPr>
            </a:lvl3pPr>
            <a:lvl4pPr marL="0" indent="0">
              <a:buNone/>
              <a:defRPr sz="2400" b="0">
                <a:solidFill>
                  <a:schemeClr val="accent1"/>
                </a:solidFill>
                <a:latin typeface="Arial"/>
                <a:cs typeface="Arial"/>
              </a:defRPr>
            </a:lvl4pPr>
            <a:lvl5pPr marL="0" indent="0">
              <a:buNone/>
              <a:defRPr sz="2400" b="0">
                <a:solidFill>
                  <a:schemeClr val="accent1"/>
                </a:solidFill>
                <a:latin typeface="Arial"/>
                <a:cs typeface="Arial"/>
              </a:defRPr>
            </a:lvl5pPr>
            <a:lvl6pPr marL="0" indent="0">
              <a:buNone/>
              <a:defRPr sz="2400">
                <a:solidFill>
                  <a:schemeClr val="accent1"/>
                </a:solidFill>
              </a:defRPr>
            </a:lvl6pPr>
            <a:lvl7pPr marL="0" indent="0">
              <a:buNone/>
              <a:defRPr sz="2400">
                <a:solidFill>
                  <a:schemeClr val="accent1"/>
                </a:solidFill>
              </a:defRPr>
            </a:lvl7pPr>
            <a:lvl8pPr marL="0" indent="0">
              <a:buNone/>
              <a:defRPr sz="2400">
                <a:solidFill>
                  <a:schemeClr val="accent1"/>
                </a:solidFill>
              </a:defRPr>
            </a:lvl8pPr>
            <a:lvl9pPr marL="0" indent="0">
              <a:buNone/>
              <a:defRPr sz="24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New colors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85020490-29EA-A64C-A62C-569A54171F9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01624" y="971551"/>
            <a:ext cx="8539164" cy="554036"/>
          </a:xfrm>
        </p:spPr>
        <p:txBody>
          <a:bodyPr/>
          <a:lstStyle>
            <a:lvl1pPr marL="0" marR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Brand Hub icon library available at: </a:t>
            </a:r>
            <a:r>
              <a:rPr lang="en-US" dirty="0">
                <a:hlinkClick r:id="rId2"/>
              </a:rPr>
              <a:t>https://crc.ul.com/app/library?library_type=icons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Re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7904667-6091-524F-83FF-D8DCD2CC55A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301624" y="4777313"/>
            <a:ext cx="3046412" cy="156637"/>
          </a:xfrm>
        </p:spPr>
        <p:txBody>
          <a:bodyPr/>
          <a:lstStyle>
            <a:lvl1pPr>
              <a:defRPr lang="en-US" b="0" i="0" smtClean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UL and the UL logo are trademarks of UL LLC © 2020.</a:t>
            </a:r>
            <a:endParaRPr lang="en-US" dirty="0">
              <a:ea typeface="Open Sans" charset="0"/>
              <a:cs typeface="Arial"/>
            </a:endParaRPr>
          </a:p>
        </p:txBody>
      </p:sp>
      <p:sp>
        <p:nvSpPr>
          <p:cNvPr id="7" name="Text Placeholder 26">
            <a:extLst>
              <a:ext uri="{FF2B5EF4-FFF2-40B4-BE49-F238E27FC236}">
                <a16:creationId xmlns:a16="http://schemas.microsoft.com/office/drawing/2014/main" id="{E8705732-112B-D34A-ADD9-33AB444C70C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01624" y="2335274"/>
            <a:ext cx="5641976" cy="984885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200" b="0" cap="none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0" indent="0">
              <a:buNone/>
              <a:defRPr sz="3200" b="0">
                <a:solidFill>
                  <a:schemeClr val="bg1"/>
                </a:solidFill>
                <a:latin typeface="Arial"/>
                <a:cs typeface="Arial"/>
              </a:defRPr>
            </a:lvl2pPr>
            <a:lvl3pPr marL="0" indent="0">
              <a:buNone/>
              <a:defRPr sz="3200" b="0">
                <a:solidFill>
                  <a:schemeClr val="bg1"/>
                </a:solidFill>
                <a:latin typeface="Arial"/>
                <a:cs typeface="Arial"/>
              </a:defRPr>
            </a:lvl3pPr>
            <a:lvl4pPr marL="0" indent="0">
              <a:buNone/>
              <a:defRPr sz="3200" b="0">
                <a:solidFill>
                  <a:schemeClr val="bg1"/>
                </a:solidFill>
                <a:latin typeface="Arial"/>
                <a:cs typeface="Arial"/>
              </a:defRPr>
            </a:lvl4pPr>
            <a:lvl5pPr marL="0" indent="0">
              <a:buNone/>
              <a:defRPr sz="3200" b="0">
                <a:solidFill>
                  <a:schemeClr val="bg1"/>
                </a:solidFill>
                <a:latin typeface="Arial"/>
                <a:cs typeface="Arial"/>
              </a:defRPr>
            </a:lvl5pPr>
            <a:lvl6pPr marL="0" indent="0">
              <a:buNone/>
              <a:defRPr sz="3200">
                <a:solidFill>
                  <a:schemeClr val="bg1"/>
                </a:solidFill>
              </a:defRPr>
            </a:lvl6pPr>
            <a:lvl7pPr marL="0" indent="0">
              <a:buNone/>
              <a:defRPr sz="3200">
                <a:solidFill>
                  <a:schemeClr val="bg1"/>
                </a:solidFill>
              </a:defRPr>
            </a:lvl7pPr>
            <a:lvl8pPr marL="0" indent="0">
              <a:buNone/>
              <a:defRPr sz="3200">
                <a:solidFill>
                  <a:schemeClr val="bg1"/>
                </a:solidFill>
              </a:defRPr>
            </a:lvl8pPr>
            <a:lvl9pPr marL="0" indent="0">
              <a:buNone/>
              <a:defRPr sz="32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Title Arial 32pt white</a:t>
            </a:r>
            <a:br>
              <a:rPr lang="en-US" dirty="0"/>
            </a:br>
            <a:r>
              <a:rPr lang="en-US" dirty="0"/>
              <a:t>sentence case</a:t>
            </a:r>
          </a:p>
        </p:txBody>
      </p:sp>
      <p:sp>
        <p:nvSpPr>
          <p:cNvPr id="9" name="Text Placeholder 28">
            <a:extLst>
              <a:ext uri="{FF2B5EF4-FFF2-40B4-BE49-F238E27FC236}">
                <a16:creationId xmlns:a16="http://schemas.microsoft.com/office/drawing/2014/main" id="{AD1C4D7B-87F1-8343-8537-F0FE9A9EFA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1624" y="3562350"/>
            <a:ext cx="6403976" cy="215444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0" indent="0">
              <a:buNone/>
              <a:defRPr sz="1400">
                <a:solidFill>
                  <a:schemeClr val="bg1"/>
                </a:solidFill>
                <a:latin typeface="Arial"/>
                <a:cs typeface="Arial"/>
              </a:defRPr>
            </a:lvl2pPr>
            <a:lvl3pPr marL="0" indent="0">
              <a:buNone/>
              <a:defRPr sz="1400">
                <a:solidFill>
                  <a:schemeClr val="bg1"/>
                </a:solidFill>
                <a:latin typeface="Arial"/>
                <a:cs typeface="Arial"/>
              </a:defRPr>
            </a:lvl3pPr>
            <a:lvl4pPr marL="0" indent="0">
              <a:buNone/>
              <a:defRPr sz="1400">
                <a:solidFill>
                  <a:schemeClr val="bg1"/>
                </a:solidFill>
                <a:latin typeface="Arial"/>
                <a:cs typeface="Arial"/>
              </a:defRPr>
            </a:lvl4pPr>
            <a:lvl5pPr marL="0" indent="0">
              <a:buNone/>
              <a:defRPr sz="1400">
                <a:solidFill>
                  <a:schemeClr val="bg1"/>
                </a:solidFill>
                <a:latin typeface="Arial"/>
                <a:cs typeface="Arial"/>
              </a:defRPr>
            </a:lvl5pPr>
            <a:lvl6pPr marL="0" indent="0">
              <a:buNone/>
              <a:defRPr>
                <a:solidFill>
                  <a:schemeClr val="bg1"/>
                </a:solidFill>
              </a:defRPr>
            </a:lvl6pPr>
            <a:lvl7pPr marL="0" indent="0">
              <a:buNone/>
              <a:defRPr>
                <a:solidFill>
                  <a:schemeClr val="bg1"/>
                </a:solidFill>
              </a:defRPr>
            </a:lvl7pPr>
            <a:lvl8pPr marL="0" indent="0">
              <a:buNone/>
              <a:defRPr>
                <a:solidFill>
                  <a:schemeClr val="bg1"/>
                </a:solidFill>
              </a:defRPr>
            </a:lvl8pPr>
            <a:lvl9pPr marL="0" indent="0">
              <a:buNone/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Date | Subhead Arial 14pt white maximum one line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AF0BBF2-57E5-B24C-821B-36E817E4B9F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16444"/>
          <a:stretch/>
        </p:blipFill>
        <p:spPr>
          <a:xfrm>
            <a:off x="6851904" y="570644"/>
            <a:ext cx="2292096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542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Red w/Tagli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7904667-6091-524F-83FF-D8DCD2CC55A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301624" y="4777313"/>
            <a:ext cx="3046412" cy="156637"/>
          </a:xfrm>
        </p:spPr>
        <p:txBody>
          <a:bodyPr/>
          <a:lstStyle>
            <a:lvl1pPr>
              <a:defRPr lang="en-US" b="0" i="0" smtClean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UL and the UL logo are trademarks of UL LLC © 2020.</a:t>
            </a:r>
            <a:endParaRPr lang="en-US" dirty="0">
              <a:ea typeface="Open Sans" charset="0"/>
              <a:cs typeface="Arial"/>
            </a:endParaRPr>
          </a:p>
        </p:txBody>
      </p:sp>
      <p:sp>
        <p:nvSpPr>
          <p:cNvPr id="7" name="Text Placeholder 26">
            <a:extLst>
              <a:ext uri="{FF2B5EF4-FFF2-40B4-BE49-F238E27FC236}">
                <a16:creationId xmlns:a16="http://schemas.microsoft.com/office/drawing/2014/main" id="{E8705732-112B-D34A-ADD9-33AB444C70C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01624" y="2335274"/>
            <a:ext cx="5641976" cy="984885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200" b="0" cap="none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0" indent="0">
              <a:buNone/>
              <a:defRPr sz="3200" b="0">
                <a:solidFill>
                  <a:schemeClr val="bg1"/>
                </a:solidFill>
                <a:latin typeface="Arial"/>
                <a:cs typeface="Arial"/>
              </a:defRPr>
            </a:lvl2pPr>
            <a:lvl3pPr marL="0" indent="0">
              <a:buNone/>
              <a:defRPr sz="3200" b="0">
                <a:solidFill>
                  <a:schemeClr val="bg1"/>
                </a:solidFill>
                <a:latin typeface="Arial"/>
                <a:cs typeface="Arial"/>
              </a:defRPr>
            </a:lvl3pPr>
            <a:lvl4pPr marL="0" indent="0">
              <a:buNone/>
              <a:defRPr sz="3200" b="0">
                <a:solidFill>
                  <a:schemeClr val="bg1"/>
                </a:solidFill>
                <a:latin typeface="Arial"/>
                <a:cs typeface="Arial"/>
              </a:defRPr>
            </a:lvl4pPr>
            <a:lvl5pPr marL="0" indent="0">
              <a:buNone/>
              <a:defRPr sz="3200" b="0">
                <a:solidFill>
                  <a:schemeClr val="bg1"/>
                </a:solidFill>
                <a:latin typeface="Arial"/>
                <a:cs typeface="Arial"/>
              </a:defRPr>
            </a:lvl5pPr>
            <a:lvl6pPr marL="0" indent="0">
              <a:buNone/>
              <a:defRPr sz="3200">
                <a:solidFill>
                  <a:schemeClr val="bg1"/>
                </a:solidFill>
              </a:defRPr>
            </a:lvl6pPr>
            <a:lvl7pPr marL="0" indent="0">
              <a:buNone/>
              <a:defRPr sz="3200">
                <a:solidFill>
                  <a:schemeClr val="bg1"/>
                </a:solidFill>
              </a:defRPr>
            </a:lvl7pPr>
            <a:lvl8pPr marL="0" indent="0">
              <a:buNone/>
              <a:defRPr sz="3200">
                <a:solidFill>
                  <a:schemeClr val="bg1"/>
                </a:solidFill>
              </a:defRPr>
            </a:lvl8pPr>
            <a:lvl9pPr marL="0" indent="0">
              <a:buNone/>
              <a:defRPr sz="32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Title Arial 32pt white</a:t>
            </a:r>
            <a:br>
              <a:rPr lang="en-US" dirty="0"/>
            </a:br>
            <a:r>
              <a:rPr lang="en-US" dirty="0"/>
              <a:t>sentence case</a:t>
            </a:r>
          </a:p>
        </p:txBody>
      </p:sp>
      <p:sp>
        <p:nvSpPr>
          <p:cNvPr id="9" name="Text Placeholder 28">
            <a:extLst>
              <a:ext uri="{FF2B5EF4-FFF2-40B4-BE49-F238E27FC236}">
                <a16:creationId xmlns:a16="http://schemas.microsoft.com/office/drawing/2014/main" id="{AD1C4D7B-87F1-8343-8537-F0FE9A9EFA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1624" y="3562350"/>
            <a:ext cx="6403976" cy="215444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0" indent="0">
              <a:buNone/>
              <a:defRPr sz="1400">
                <a:solidFill>
                  <a:schemeClr val="bg1"/>
                </a:solidFill>
                <a:latin typeface="Arial"/>
                <a:cs typeface="Arial"/>
              </a:defRPr>
            </a:lvl2pPr>
            <a:lvl3pPr marL="0" indent="0">
              <a:buNone/>
              <a:defRPr sz="1400">
                <a:solidFill>
                  <a:schemeClr val="bg1"/>
                </a:solidFill>
                <a:latin typeface="Arial"/>
                <a:cs typeface="Arial"/>
              </a:defRPr>
            </a:lvl3pPr>
            <a:lvl4pPr marL="0" indent="0">
              <a:buNone/>
              <a:defRPr sz="1400">
                <a:solidFill>
                  <a:schemeClr val="bg1"/>
                </a:solidFill>
                <a:latin typeface="Arial"/>
                <a:cs typeface="Arial"/>
              </a:defRPr>
            </a:lvl4pPr>
            <a:lvl5pPr marL="0" indent="0">
              <a:buNone/>
              <a:defRPr sz="1400">
                <a:solidFill>
                  <a:schemeClr val="bg1"/>
                </a:solidFill>
                <a:latin typeface="Arial"/>
                <a:cs typeface="Arial"/>
              </a:defRPr>
            </a:lvl5pPr>
            <a:lvl6pPr marL="0" indent="0">
              <a:buNone/>
              <a:defRPr>
                <a:solidFill>
                  <a:schemeClr val="bg1"/>
                </a:solidFill>
              </a:defRPr>
            </a:lvl6pPr>
            <a:lvl7pPr marL="0" indent="0">
              <a:buNone/>
              <a:defRPr>
                <a:solidFill>
                  <a:schemeClr val="bg1"/>
                </a:solidFill>
              </a:defRPr>
            </a:lvl7pPr>
            <a:lvl8pPr marL="0" indent="0">
              <a:buNone/>
              <a:defRPr>
                <a:solidFill>
                  <a:schemeClr val="bg1"/>
                </a:solidFill>
              </a:defRPr>
            </a:lvl8pPr>
            <a:lvl9pPr marL="0" indent="0">
              <a:buNone/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Date | Subhead Arial 14pt white maximum one line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AF0BBF2-57E5-B24C-821B-36E817E4B9F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16444"/>
          <a:stretch/>
        </p:blipFill>
        <p:spPr>
          <a:xfrm>
            <a:off x="6851904" y="570644"/>
            <a:ext cx="2292096" cy="27432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DE5C12C-6F2E-BE4E-869E-22232FEA07C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10400" y="4746253"/>
            <a:ext cx="1828800" cy="222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043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0413" y="4629150"/>
            <a:ext cx="309586" cy="309586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755143-4AF0-364E-B24C-A2C2A4340C0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ABEF7161-39F9-F745-9A2B-33DA2ED59E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C65FD51-6AA0-7345-A07E-E4905EEF6D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1624" y="285750"/>
            <a:ext cx="8537576" cy="369332"/>
          </a:xfrm>
        </p:spPr>
        <p:txBody>
          <a:bodyPr/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Table of contents Arial 24pt red sentence case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3302707-5470-1B4A-8DA7-3B7EF4EA096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01624" y="972944"/>
            <a:ext cx="8539164" cy="3429000"/>
          </a:xfrm>
        </p:spPr>
        <p:txBody>
          <a:bodyPr/>
          <a:lstStyle>
            <a:lvl1pPr marL="457200" indent="-455613">
              <a:lnSpc>
                <a:spcPct val="100000"/>
              </a:lnSpc>
              <a:spcAft>
                <a:spcPts val="600"/>
              </a:spcAft>
              <a:buFont typeface="+mj-lt"/>
              <a:buAutoNum type="romanUcPeriod"/>
              <a:tabLst/>
              <a:defRPr/>
            </a:lvl1pPr>
            <a:lvl2pPr marL="914400" indent="-455613">
              <a:lnSpc>
                <a:spcPct val="100000"/>
              </a:lnSpc>
              <a:spcAft>
                <a:spcPts val="600"/>
              </a:spcAft>
              <a:buFont typeface="+mj-lt"/>
              <a:buAutoNum type="romanUcPeriod"/>
              <a:tabLst/>
              <a:defRPr/>
            </a:lvl2pPr>
            <a:lvl3pPr marL="1371600" indent="-455613">
              <a:lnSpc>
                <a:spcPct val="100000"/>
              </a:lnSpc>
              <a:spcAft>
                <a:spcPts val="600"/>
              </a:spcAft>
              <a:buFont typeface="+mj-lt"/>
              <a:buAutoNum type="romanUcPeriod"/>
              <a:tabLst/>
              <a:defRPr/>
            </a:lvl3pPr>
            <a:lvl4pPr marL="1828800" marR="0" indent="-4556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romanUcPeriod"/>
              <a:tabLst/>
              <a:defRPr/>
            </a:lvl4pPr>
            <a:lvl5pPr marL="2286000" indent="-455613">
              <a:lnSpc>
                <a:spcPct val="100000"/>
              </a:lnSpc>
              <a:spcAft>
                <a:spcPts val="600"/>
              </a:spcAft>
              <a:buFont typeface="+mj-lt"/>
              <a:buAutoNum type="romanUcPeriod"/>
              <a:tabLst/>
              <a:defRPr/>
            </a:lvl5pPr>
            <a:lvl6pPr marL="2286000" indent="-455613">
              <a:lnSpc>
                <a:spcPct val="100000"/>
              </a:lnSpc>
              <a:spcAft>
                <a:spcPts val="600"/>
              </a:spcAft>
              <a:buFont typeface="+mj-lt"/>
              <a:buAutoNum type="romanUcPeriod"/>
              <a:tabLst/>
              <a:defRPr/>
            </a:lvl6pPr>
            <a:lvl7pPr marL="2286000" marR="0" indent="-4556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romanUcPeriod"/>
              <a:tabLst/>
              <a:defRPr/>
            </a:lvl7pPr>
            <a:lvl8pPr marL="2286000" marR="0" indent="-4556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romanUcPeriod"/>
              <a:tabLst/>
              <a:defRPr/>
            </a:lvl8pPr>
            <a:lvl9pPr marL="2286000" indent="-455613">
              <a:lnSpc>
                <a:spcPct val="100000"/>
              </a:lnSpc>
              <a:spcAft>
                <a:spcPts val="600"/>
              </a:spcAft>
              <a:buFont typeface="+mj-lt"/>
              <a:buAutoNum type="romanUcPeriod"/>
              <a:tabLst/>
              <a:defRPr/>
            </a:lvl9pPr>
          </a:lstStyle>
          <a:p>
            <a:pPr lvl="0"/>
            <a:r>
              <a:rPr lang="en-US" dirty="0"/>
              <a:t>Sections are listed here. Arial 14pt black sentence case</a:t>
            </a:r>
          </a:p>
          <a:p>
            <a:pPr lvl="0"/>
            <a:r>
              <a:rPr lang="en-US" dirty="0" err="1"/>
              <a:t>Asdfa</a:t>
            </a:r>
            <a:endParaRPr lang="en-US" dirty="0"/>
          </a:p>
          <a:p>
            <a:pPr lvl="1"/>
            <a:r>
              <a:rPr lang="en-US" dirty="0"/>
              <a:t>Sections are listed here. Arial 14pt black sentence case</a:t>
            </a:r>
          </a:p>
          <a:p>
            <a:pPr lvl="2"/>
            <a:r>
              <a:rPr lang="en-US" dirty="0"/>
              <a:t>Sections are listed here. Arial 14pt black sentence case</a:t>
            </a:r>
          </a:p>
          <a:p>
            <a:pPr lvl="3"/>
            <a:r>
              <a:rPr lang="en-US" dirty="0"/>
              <a:t>Sections are listed here. Arial 14pt black sentence case</a:t>
            </a:r>
          </a:p>
          <a:p>
            <a:pPr lvl="4"/>
            <a:r>
              <a:rPr lang="en-US" dirty="0"/>
              <a:t>Sections are listed here. Arial 14pt black sentence case</a:t>
            </a:r>
          </a:p>
          <a:p>
            <a:pPr lvl="5"/>
            <a:r>
              <a:rPr lang="en-US" dirty="0"/>
              <a:t>Sections are listed here. Arial 14pt black sentence case</a:t>
            </a:r>
          </a:p>
          <a:p>
            <a:pPr lvl="6"/>
            <a:r>
              <a:rPr lang="en-US" dirty="0"/>
              <a:t>Sections are listed here. Arial 14pt black sentence case</a:t>
            </a:r>
          </a:p>
          <a:p>
            <a:pPr lvl="7"/>
            <a:r>
              <a:rPr lang="en-US" dirty="0" err="1"/>
              <a:t>Sdgss</a:t>
            </a:r>
            <a:endParaRPr lang="en-US" dirty="0"/>
          </a:p>
          <a:p>
            <a:pPr lvl="8"/>
            <a:r>
              <a:rPr lang="en-US" dirty="0" err="1"/>
              <a:t>sgsfg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33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C w/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Placeholder 26"/>
          <p:cNvSpPr>
            <a:spLocks noGrp="1"/>
          </p:cNvSpPr>
          <p:nvPr>
            <p:ph type="body" sz="quarter" idx="10" hasCustomPrompt="1"/>
          </p:nvPr>
        </p:nvSpPr>
        <p:spPr>
          <a:xfrm>
            <a:off x="305817" y="972944"/>
            <a:ext cx="3813048" cy="3429000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 marL="457200" marR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romanUcPeriod"/>
              <a:tabLst/>
              <a:defRPr sz="1400" b="0" cap="none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 defTabSz="274320">
              <a:spcBef>
                <a:spcPts val="0"/>
              </a:spcBef>
              <a:spcAft>
                <a:spcPts val="600"/>
              </a:spcAft>
              <a:buFont typeface="+mj-lt"/>
              <a:buAutoNum type="romanUcPeriod"/>
              <a:defRPr sz="1400" b="0">
                <a:latin typeface="Arial"/>
                <a:cs typeface="Arial"/>
              </a:defRPr>
            </a:lvl2pPr>
            <a:lvl3pPr marL="1371600" indent="-457200">
              <a:spcAft>
                <a:spcPts val="600"/>
              </a:spcAft>
              <a:buFont typeface="+mj-lt"/>
              <a:buAutoNum type="romanUcPeriod"/>
              <a:defRPr sz="1400" b="0">
                <a:latin typeface="Arial"/>
                <a:cs typeface="Arial"/>
              </a:defRPr>
            </a:lvl3pPr>
            <a:lvl4pPr marL="1828800" indent="-457200">
              <a:spcAft>
                <a:spcPts val="600"/>
              </a:spcAft>
              <a:buFont typeface="+mj-lt"/>
              <a:buAutoNum type="romanUcPeriod"/>
              <a:defRPr sz="1400" b="0">
                <a:latin typeface="Arial"/>
                <a:cs typeface="Arial"/>
              </a:defRPr>
            </a:lvl4pPr>
            <a:lvl5pPr marL="2286000" indent="-457200">
              <a:spcAft>
                <a:spcPts val="600"/>
              </a:spcAft>
              <a:buFont typeface="+mj-lt"/>
              <a:buAutoNum type="romanUcPeriod"/>
              <a:defRPr sz="1400" b="0">
                <a:latin typeface="Arial"/>
                <a:cs typeface="Arial"/>
              </a:defRPr>
            </a:lvl5pPr>
            <a:lvl6pPr marL="2286000" indent="-457200">
              <a:spcAft>
                <a:spcPts val="600"/>
              </a:spcAft>
              <a:buFont typeface="+mj-lt"/>
              <a:buAutoNum type="romanUcPeriod"/>
              <a:defRPr sz="1400" b="0"/>
            </a:lvl6pPr>
            <a:lvl7pPr marL="2286000" marR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romanUcPeriod"/>
              <a:tabLst/>
              <a:defRPr sz="1400" b="0"/>
            </a:lvl7pPr>
            <a:lvl8pPr marL="2286000" indent="-457200">
              <a:spcAft>
                <a:spcPts val="600"/>
              </a:spcAft>
              <a:buFont typeface="+mj-lt"/>
              <a:buAutoNum type="romanUcPeriod"/>
              <a:defRPr sz="1400" b="0"/>
            </a:lvl8pPr>
            <a:lvl9pPr marL="2286000" indent="-457200">
              <a:spcAft>
                <a:spcPts val="600"/>
              </a:spcAft>
              <a:buFont typeface="+mj-lt"/>
              <a:buAutoNum type="romanUcPeriod"/>
              <a:defRPr sz="1400" b="0"/>
            </a:lvl9pPr>
          </a:lstStyle>
          <a:p>
            <a:pPr lvl="0"/>
            <a:r>
              <a:rPr lang="en-US" dirty="0"/>
              <a:t>Sections are listed here. Arial 14pt black sentence case</a:t>
            </a:r>
          </a:p>
          <a:p>
            <a:pPr lvl="0"/>
            <a:r>
              <a:rPr lang="en-US" dirty="0" err="1"/>
              <a:t>Asdfa</a:t>
            </a:r>
            <a:endParaRPr lang="en-US" dirty="0"/>
          </a:p>
          <a:p>
            <a:pPr lvl="1"/>
            <a:r>
              <a:rPr lang="en-US" dirty="0"/>
              <a:t>Sections are listed here. Arial 14pt black sentence case</a:t>
            </a:r>
          </a:p>
          <a:p>
            <a:pPr lvl="2"/>
            <a:r>
              <a:rPr lang="en-US" dirty="0"/>
              <a:t>Sections are listed here. Arial 14pt black sentence case</a:t>
            </a:r>
          </a:p>
          <a:p>
            <a:pPr lvl="3"/>
            <a:r>
              <a:rPr lang="en-US" dirty="0"/>
              <a:t>Sections are listed here. Arial 14pt black sentence case</a:t>
            </a:r>
          </a:p>
          <a:p>
            <a:pPr lvl="4"/>
            <a:r>
              <a:rPr lang="en-US" dirty="0"/>
              <a:t>Sections are listed here. Arial 14pt black sentence case</a:t>
            </a:r>
          </a:p>
          <a:p>
            <a:pPr lvl="1"/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0413" y="4629150"/>
            <a:ext cx="309586" cy="309586"/>
          </a:xfrm>
          <a:prstGeom prst="rect">
            <a:avLst/>
          </a:prstGeom>
        </p:spPr>
      </p:pic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94D1E36D-02C6-B449-9EBA-12FEA0CFCB4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19600" y="972944"/>
            <a:ext cx="4724400" cy="3429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tIns="91440" bIns="91440">
            <a:normAutofit/>
          </a:bodyPr>
          <a:lstStyle>
            <a:lvl1pPr marL="0" indent="0">
              <a:buNone/>
              <a:defRPr sz="1000" b="1" cap="none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icon to add image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6DAA93-21AC-9048-AC03-F7C5BFF8DEE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ABEF7161-39F9-F745-9A2B-33DA2ED59E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681BCCE-C96D-E448-A2EE-455635871E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1624" y="285750"/>
            <a:ext cx="8537576" cy="369332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dirty="0"/>
              <a:t>Table of contents Arial 24pt red sentence case</a:t>
            </a:r>
          </a:p>
        </p:txBody>
      </p:sp>
    </p:spTree>
    <p:extLst>
      <p:ext uri="{BB962C8B-B14F-4D97-AF65-F5344CB8AC3E}">
        <p14:creationId xmlns:p14="http://schemas.microsoft.com/office/powerpoint/2010/main" val="123559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D8A26D44-3BA1-6B4F-92FA-7EABB900D92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01624" y="1194054"/>
            <a:ext cx="6556376" cy="2755391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200" b="0" cap="none" baseline="0">
                <a:solidFill>
                  <a:schemeClr val="accent1"/>
                </a:solidFill>
                <a:latin typeface="Arial"/>
                <a:cs typeface="Arial"/>
              </a:defRPr>
            </a:lvl1pPr>
            <a:lvl2pPr marL="0" indent="0">
              <a:buNone/>
              <a:defRPr sz="3200" b="0" cap="none">
                <a:solidFill>
                  <a:schemeClr val="accent1"/>
                </a:solidFill>
                <a:latin typeface="Arial"/>
                <a:cs typeface="Arial"/>
              </a:defRPr>
            </a:lvl2pPr>
            <a:lvl3pPr marL="0" indent="0">
              <a:buNone/>
              <a:defRPr sz="3200" b="0">
                <a:solidFill>
                  <a:schemeClr val="accent1"/>
                </a:solidFill>
                <a:latin typeface="Arial"/>
                <a:cs typeface="Arial"/>
              </a:defRPr>
            </a:lvl3pPr>
            <a:lvl4pPr marL="0" indent="0">
              <a:buNone/>
              <a:defRPr sz="3200" b="0">
                <a:solidFill>
                  <a:schemeClr val="accent1"/>
                </a:solidFill>
                <a:latin typeface="Arial"/>
                <a:cs typeface="Arial"/>
              </a:defRPr>
            </a:lvl4pPr>
            <a:lvl5pPr marL="0" indent="0">
              <a:buNone/>
              <a:defRPr sz="3200" b="0">
                <a:solidFill>
                  <a:schemeClr val="accent1"/>
                </a:solidFill>
                <a:latin typeface="Arial"/>
                <a:cs typeface="Arial"/>
              </a:defRPr>
            </a:lvl5pPr>
            <a:lvl6pPr marL="0" indent="0">
              <a:buNone/>
              <a:defRPr sz="3200">
                <a:solidFill>
                  <a:schemeClr val="accent1"/>
                </a:solidFill>
              </a:defRPr>
            </a:lvl6pPr>
            <a:lvl7pPr marL="0" indent="0">
              <a:buNone/>
              <a:defRPr sz="3200">
                <a:solidFill>
                  <a:schemeClr val="accent1"/>
                </a:solidFill>
              </a:defRPr>
            </a:lvl7pPr>
            <a:lvl8pPr marL="0" indent="0">
              <a:buNone/>
              <a:defRPr sz="3200">
                <a:solidFill>
                  <a:schemeClr val="accent1"/>
                </a:solidFill>
              </a:defRPr>
            </a:lvl8pPr>
            <a:lvl9pPr marL="0" indent="0">
              <a:buNone/>
              <a:defRPr sz="32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Section divider title </a:t>
            </a:r>
            <a:r>
              <a:rPr lang="en-US" dirty="0" err="1"/>
              <a:t>arial</a:t>
            </a:r>
            <a:r>
              <a:rPr lang="en-US" dirty="0"/>
              <a:t> 32pt red sentence case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24B660-DFFB-1546-8F68-11C3304B1DE9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BEF7161-39F9-F745-9A2B-33DA2ED59E9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C8A991C-17F0-2543-93DE-6AD8EF2EC1A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712" r="17022"/>
          <a:stretch/>
        </p:blipFill>
        <p:spPr>
          <a:xfrm>
            <a:off x="7613495" y="1657350"/>
            <a:ext cx="1530505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856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229600" y="4777313"/>
            <a:ext cx="611188" cy="156637"/>
          </a:xfrm>
          <a:prstGeom prst="rect">
            <a:avLst/>
          </a:prstGeom>
        </p:spPr>
        <p:txBody>
          <a:bodyPr vert="horz" wrap="none" lIns="0" tIns="0" rIns="0" bIns="0" rtlCol="0" anchor="b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ABEF7161-39F9-F745-9A2B-33DA2ED59E91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0" y="-476250"/>
            <a:ext cx="9144000" cy="6096000"/>
            <a:chOff x="0" y="-476250"/>
            <a:chExt cx="9144000" cy="6096000"/>
          </a:xfrm>
        </p:grpSpPr>
        <p:cxnSp>
          <p:nvCxnSpPr>
            <p:cNvPr id="6" name="Straight Connector 5"/>
            <p:cNvCxnSpPr/>
            <p:nvPr userDrawn="1"/>
          </p:nvCxnSpPr>
          <p:spPr>
            <a:xfrm>
              <a:off x="0" y="-476250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 userDrawn="1"/>
          </p:nvCxnSpPr>
          <p:spPr>
            <a:xfrm>
              <a:off x="304800" y="-476250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609600" y="-476250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>
              <a:off x="914400" y="-476250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 userDrawn="1"/>
          </p:nvCxnSpPr>
          <p:spPr>
            <a:xfrm>
              <a:off x="1219200" y="-476250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 userDrawn="1"/>
          </p:nvCxnSpPr>
          <p:spPr>
            <a:xfrm>
              <a:off x="1524000" y="-476250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 userDrawn="1"/>
          </p:nvCxnSpPr>
          <p:spPr>
            <a:xfrm>
              <a:off x="1828800" y="-476250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 userDrawn="1"/>
          </p:nvCxnSpPr>
          <p:spPr>
            <a:xfrm>
              <a:off x="2133600" y="-476250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2438400" y="-476250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2743200" y="-476250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>
              <a:off x="3048000" y="-476250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>
              <a:off x="3352800" y="-476250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>
              <a:off x="3657600" y="-476250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>
              <a:off x="3962400" y="-476250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4267200" y="-476250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>
            <a:xfrm>
              <a:off x="4572000" y="-476250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 userDrawn="1"/>
          </p:nvCxnSpPr>
          <p:spPr>
            <a:xfrm>
              <a:off x="4876800" y="-476250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>
            <a:xfrm>
              <a:off x="5181600" y="-476250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 userDrawn="1"/>
          </p:nvCxnSpPr>
          <p:spPr>
            <a:xfrm>
              <a:off x="5486400" y="-476250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 userDrawn="1"/>
          </p:nvCxnSpPr>
          <p:spPr>
            <a:xfrm>
              <a:off x="5791200" y="-476250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 userDrawn="1"/>
          </p:nvCxnSpPr>
          <p:spPr>
            <a:xfrm>
              <a:off x="6096000" y="-476250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 userDrawn="1"/>
          </p:nvCxnSpPr>
          <p:spPr>
            <a:xfrm>
              <a:off x="6400800" y="-476250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 userDrawn="1"/>
          </p:nvCxnSpPr>
          <p:spPr>
            <a:xfrm>
              <a:off x="6705600" y="-476250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 userDrawn="1"/>
          </p:nvCxnSpPr>
          <p:spPr>
            <a:xfrm>
              <a:off x="7010400" y="-476250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 userDrawn="1"/>
          </p:nvCxnSpPr>
          <p:spPr>
            <a:xfrm>
              <a:off x="7315200" y="-476250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 userDrawn="1"/>
          </p:nvCxnSpPr>
          <p:spPr>
            <a:xfrm>
              <a:off x="7924800" y="-476250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 userDrawn="1"/>
          </p:nvCxnSpPr>
          <p:spPr>
            <a:xfrm>
              <a:off x="8229600" y="-476250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 userDrawn="1"/>
          </p:nvCxnSpPr>
          <p:spPr>
            <a:xfrm>
              <a:off x="7620000" y="-476250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 userDrawn="1"/>
          </p:nvCxnSpPr>
          <p:spPr>
            <a:xfrm>
              <a:off x="8534400" y="-476250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 userDrawn="1"/>
          </p:nvCxnSpPr>
          <p:spPr>
            <a:xfrm>
              <a:off x="8839200" y="-476250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 userDrawn="1"/>
          </p:nvCxnSpPr>
          <p:spPr>
            <a:xfrm>
              <a:off x="9144000" y="-476250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 userDrawn="1"/>
          </p:nvCxnSpPr>
          <p:spPr>
            <a:xfrm>
              <a:off x="0" y="5318125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 userDrawn="1"/>
          </p:nvCxnSpPr>
          <p:spPr>
            <a:xfrm>
              <a:off x="304800" y="5318125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 userDrawn="1"/>
          </p:nvCxnSpPr>
          <p:spPr>
            <a:xfrm>
              <a:off x="609600" y="5318125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 userDrawn="1"/>
          </p:nvCxnSpPr>
          <p:spPr>
            <a:xfrm>
              <a:off x="914400" y="5318125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 userDrawn="1"/>
          </p:nvCxnSpPr>
          <p:spPr>
            <a:xfrm>
              <a:off x="1219200" y="5318125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 userDrawn="1"/>
          </p:nvCxnSpPr>
          <p:spPr>
            <a:xfrm>
              <a:off x="1524000" y="5318125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 userDrawn="1"/>
          </p:nvCxnSpPr>
          <p:spPr>
            <a:xfrm>
              <a:off x="1828800" y="5318125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 userDrawn="1"/>
          </p:nvCxnSpPr>
          <p:spPr>
            <a:xfrm>
              <a:off x="2133600" y="5318125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 userDrawn="1"/>
          </p:nvCxnSpPr>
          <p:spPr>
            <a:xfrm>
              <a:off x="2438400" y="5318125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 userDrawn="1"/>
          </p:nvCxnSpPr>
          <p:spPr>
            <a:xfrm>
              <a:off x="2743200" y="5318125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 userDrawn="1"/>
          </p:nvCxnSpPr>
          <p:spPr>
            <a:xfrm>
              <a:off x="3048000" y="5318125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 userDrawn="1"/>
          </p:nvCxnSpPr>
          <p:spPr>
            <a:xfrm>
              <a:off x="3352800" y="5318125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 userDrawn="1"/>
          </p:nvCxnSpPr>
          <p:spPr>
            <a:xfrm>
              <a:off x="3657600" y="5318125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 userDrawn="1"/>
          </p:nvCxnSpPr>
          <p:spPr>
            <a:xfrm>
              <a:off x="3962400" y="5318125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 userDrawn="1"/>
          </p:nvCxnSpPr>
          <p:spPr>
            <a:xfrm>
              <a:off x="4267200" y="5318125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 userDrawn="1"/>
          </p:nvCxnSpPr>
          <p:spPr>
            <a:xfrm>
              <a:off x="4572000" y="5318125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 userDrawn="1"/>
          </p:nvCxnSpPr>
          <p:spPr>
            <a:xfrm>
              <a:off x="4876800" y="5318125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 userDrawn="1"/>
          </p:nvCxnSpPr>
          <p:spPr>
            <a:xfrm>
              <a:off x="5181600" y="5318125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 userDrawn="1"/>
          </p:nvCxnSpPr>
          <p:spPr>
            <a:xfrm>
              <a:off x="5486400" y="5318125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 userDrawn="1"/>
          </p:nvCxnSpPr>
          <p:spPr>
            <a:xfrm>
              <a:off x="5791200" y="5318125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 userDrawn="1"/>
          </p:nvCxnSpPr>
          <p:spPr>
            <a:xfrm>
              <a:off x="6096000" y="5318125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 userDrawn="1"/>
          </p:nvCxnSpPr>
          <p:spPr>
            <a:xfrm>
              <a:off x="6400800" y="5318125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 userDrawn="1"/>
          </p:nvCxnSpPr>
          <p:spPr>
            <a:xfrm>
              <a:off x="6705600" y="5318125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 userDrawn="1"/>
          </p:nvCxnSpPr>
          <p:spPr>
            <a:xfrm>
              <a:off x="7010400" y="5318125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 userDrawn="1"/>
          </p:nvCxnSpPr>
          <p:spPr>
            <a:xfrm>
              <a:off x="7315200" y="5318125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 userDrawn="1"/>
          </p:nvCxnSpPr>
          <p:spPr>
            <a:xfrm>
              <a:off x="7924800" y="5318125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 userDrawn="1"/>
          </p:nvCxnSpPr>
          <p:spPr>
            <a:xfrm>
              <a:off x="8229600" y="5318125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 userDrawn="1"/>
          </p:nvCxnSpPr>
          <p:spPr>
            <a:xfrm>
              <a:off x="7620000" y="5318125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 userDrawn="1"/>
          </p:nvCxnSpPr>
          <p:spPr>
            <a:xfrm>
              <a:off x="8534400" y="5318125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 userDrawn="1"/>
          </p:nvCxnSpPr>
          <p:spPr>
            <a:xfrm>
              <a:off x="8839200" y="5318125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 userDrawn="1"/>
          </p:nvCxnSpPr>
          <p:spPr>
            <a:xfrm>
              <a:off x="9144000" y="5318125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/>
          <p:nvPr userDrawn="1"/>
        </p:nvGrpSpPr>
        <p:grpSpPr>
          <a:xfrm>
            <a:off x="-533400" y="2647"/>
            <a:ext cx="10210799" cy="5140853"/>
            <a:chOff x="-533400" y="-1"/>
            <a:chExt cx="10210799" cy="5140853"/>
          </a:xfrm>
        </p:grpSpPr>
        <p:cxnSp>
          <p:nvCxnSpPr>
            <p:cNvPr id="69" name="Straight Connector 68"/>
            <p:cNvCxnSpPr/>
            <p:nvPr userDrawn="1"/>
          </p:nvCxnSpPr>
          <p:spPr>
            <a:xfrm rot="5400000">
              <a:off x="-382587" y="-150814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 userDrawn="1"/>
          </p:nvCxnSpPr>
          <p:spPr>
            <a:xfrm rot="5400000">
              <a:off x="-382587" y="153986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 userDrawn="1"/>
          </p:nvCxnSpPr>
          <p:spPr>
            <a:xfrm rot="5400000">
              <a:off x="-382587" y="458786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 userDrawn="1"/>
          </p:nvCxnSpPr>
          <p:spPr>
            <a:xfrm rot="5400000">
              <a:off x="-382587" y="763586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 userDrawn="1"/>
          </p:nvCxnSpPr>
          <p:spPr>
            <a:xfrm rot="5400000">
              <a:off x="-382587" y="1068386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 userDrawn="1"/>
          </p:nvCxnSpPr>
          <p:spPr>
            <a:xfrm rot="5400000">
              <a:off x="-382587" y="1373186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 userDrawn="1"/>
          </p:nvCxnSpPr>
          <p:spPr>
            <a:xfrm rot="5400000">
              <a:off x="-382587" y="1677986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 userDrawn="1"/>
          </p:nvCxnSpPr>
          <p:spPr>
            <a:xfrm rot="5400000">
              <a:off x="-382587" y="1982786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 userDrawn="1"/>
          </p:nvCxnSpPr>
          <p:spPr>
            <a:xfrm rot="5400000">
              <a:off x="-382587" y="2287586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 userDrawn="1"/>
          </p:nvCxnSpPr>
          <p:spPr>
            <a:xfrm rot="5400000">
              <a:off x="-382587" y="2592386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 userDrawn="1"/>
          </p:nvCxnSpPr>
          <p:spPr>
            <a:xfrm rot="5400000">
              <a:off x="-382587" y="2897186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 userDrawn="1"/>
          </p:nvCxnSpPr>
          <p:spPr>
            <a:xfrm rot="5400000">
              <a:off x="-382587" y="3201986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 userDrawn="1"/>
          </p:nvCxnSpPr>
          <p:spPr>
            <a:xfrm rot="5400000">
              <a:off x="-382587" y="3506786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 userDrawn="1"/>
          </p:nvCxnSpPr>
          <p:spPr>
            <a:xfrm rot="5400000">
              <a:off x="-382587" y="3811586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 userDrawn="1"/>
          </p:nvCxnSpPr>
          <p:spPr>
            <a:xfrm rot="5400000">
              <a:off x="-382587" y="4116386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 userDrawn="1"/>
          </p:nvCxnSpPr>
          <p:spPr>
            <a:xfrm rot="5400000">
              <a:off x="-382587" y="4421186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 userDrawn="1"/>
          </p:nvCxnSpPr>
          <p:spPr>
            <a:xfrm rot="5400000">
              <a:off x="-382587" y="4685237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 userDrawn="1"/>
          </p:nvCxnSpPr>
          <p:spPr>
            <a:xfrm rot="5400000">
              <a:off x="-382587" y="4990037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 userDrawn="1"/>
          </p:nvCxnSpPr>
          <p:spPr>
            <a:xfrm rot="5400000">
              <a:off x="9526587" y="-150812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 userDrawn="1"/>
          </p:nvCxnSpPr>
          <p:spPr>
            <a:xfrm rot="5400000">
              <a:off x="9526587" y="153988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 userDrawn="1"/>
          </p:nvCxnSpPr>
          <p:spPr>
            <a:xfrm rot="5400000">
              <a:off x="9526587" y="458788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 userDrawn="1"/>
          </p:nvCxnSpPr>
          <p:spPr>
            <a:xfrm rot="5400000">
              <a:off x="9526587" y="763588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 userDrawn="1"/>
          </p:nvCxnSpPr>
          <p:spPr>
            <a:xfrm rot="5400000">
              <a:off x="9526587" y="1068388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 userDrawn="1"/>
          </p:nvCxnSpPr>
          <p:spPr>
            <a:xfrm rot="5400000">
              <a:off x="9526587" y="1373188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 userDrawn="1"/>
          </p:nvCxnSpPr>
          <p:spPr>
            <a:xfrm rot="5400000">
              <a:off x="9526587" y="1677988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 userDrawn="1"/>
          </p:nvCxnSpPr>
          <p:spPr>
            <a:xfrm rot="5400000">
              <a:off x="9526587" y="1982788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 userDrawn="1"/>
          </p:nvCxnSpPr>
          <p:spPr>
            <a:xfrm rot="5400000">
              <a:off x="9526587" y="2287588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 userDrawn="1"/>
          </p:nvCxnSpPr>
          <p:spPr>
            <a:xfrm rot="5400000">
              <a:off x="9526587" y="2592388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 userDrawn="1"/>
          </p:nvCxnSpPr>
          <p:spPr>
            <a:xfrm rot="5400000">
              <a:off x="9526587" y="2897188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 userDrawn="1"/>
          </p:nvCxnSpPr>
          <p:spPr>
            <a:xfrm rot="5400000">
              <a:off x="9526587" y="3201988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 userDrawn="1"/>
          </p:nvCxnSpPr>
          <p:spPr>
            <a:xfrm rot="5400000">
              <a:off x="9526587" y="3506788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 userDrawn="1"/>
          </p:nvCxnSpPr>
          <p:spPr>
            <a:xfrm rot="5400000">
              <a:off x="9526587" y="3811588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 userDrawn="1"/>
          </p:nvCxnSpPr>
          <p:spPr>
            <a:xfrm rot="5400000">
              <a:off x="9526587" y="4116388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 userDrawn="1"/>
          </p:nvCxnSpPr>
          <p:spPr>
            <a:xfrm rot="5400000">
              <a:off x="9526587" y="4421188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 userDrawn="1"/>
          </p:nvCxnSpPr>
          <p:spPr>
            <a:xfrm rot="5400000">
              <a:off x="9526587" y="4685239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 userDrawn="1"/>
          </p:nvCxnSpPr>
          <p:spPr>
            <a:xfrm rot="5400000">
              <a:off x="9526587" y="4990039"/>
              <a:ext cx="0" cy="301625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3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01624" y="4777313"/>
            <a:ext cx="3046412" cy="156637"/>
          </a:xfrm>
          <a:prstGeom prst="rect">
            <a:avLst/>
          </a:prstGeom>
        </p:spPr>
        <p:txBody>
          <a:bodyPr lIns="0" tIns="0" rIns="0" bIns="0" anchor="b"/>
          <a:lstStyle>
            <a:lvl1pPr algn="l">
              <a:defRPr lang="en-US" sz="600" b="0" i="0" smtClean="0">
                <a:effectLst/>
              </a:defRPr>
            </a:lvl1pPr>
          </a:lstStyle>
          <a:p>
            <a:r>
              <a:rPr lang="en-US" dirty="0"/>
              <a:t>UL and the UL logo are trademarks of UL LLC © 2020.</a:t>
            </a:r>
            <a:endParaRPr lang="en-US" dirty="0">
              <a:ea typeface="Open Sans" charset="0"/>
              <a:cs typeface="Arial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0E5E65-0BB8-D24A-A4D2-6564AB527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624" y="285750"/>
            <a:ext cx="8537576" cy="36933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pPr lvl="0"/>
            <a:r>
              <a:rPr lang="en-US" dirty="0"/>
              <a:t>Title Arial 24pt red sentence case</a:t>
            </a:r>
          </a:p>
        </p:txBody>
      </p:sp>
      <p:sp>
        <p:nvSpPr>
          <p:cNvPr id="105" name="Text Placeholder 104">
            <a:extLst>
              <a:ext uri="{FF2B5EF4-FFF2-40B4-BE49-F238E27FC236}">
                <a16:creationId xmlns:a16="http://schemas.microsoft.com/office/drawing/2014/main" id="{864752D0-4D09-A04E-9034-73E009B29A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1623" y="971550"/>
            <a:ext cx="8537563" cy="342158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8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720" r:id="rId2"/>
    <p:sldLayoutId id="2147483802" r:id="rId3"/>
    <p:sldLayoutId id="2147483649" r:id="rId4"/>
    <p:sldLayoutId id="2147483803" r:id="rId5"/>
    <p:sldLayoutId id="2147483796" r:id="rId6"/>
    <p:sldLayoutId id="2147483685" r:id="rId7"/>
    <p:sldLayoutId id="2147483745" r:id="rId8"/>
    <p:sldLayoutId id="2147483762" r:id="rId9"/>
    <p:sldLayoutId id="2147483791" r:id="rId10"/>
    <p:sldLayoutId id="2147483792" r:id="rId11"/>
    <p:sldLayoutId id="2147483793" r:id="rId12"/>
    <p:sldLayoutId id="2147483794" r:id="rId13"/>
    <p:sldLayoutId id="2147483795" r:id="rId14"/>
    <p:sldLayoutId id="2147483810" r:id="rId15"/>
    <p:sldLayoutId id="2147483811" r:id="rId16"/>
    <p:sldLayoutId id="2147483799" r:id="rId17"/>
    <p:sldLayoutId id="2147483724" r:id="rId18"/>
    <p:sldLayoutId id="2147483800" r:id="rId19"/>
    <p:sldLayoutId id="2147483671" r:id="rId20"/>
    <p:sldLayoutId id="2147483650" r:id="rId21"/>
    <p:sldLayoutId id="2147483769" r:id="rId22"/>
    <p:sldLayoutId id="2147483770" r:id="rId23"/>
    <p:sldLayoutId id="2147483772" r:id="rId24"/>
    <p:sldLayoutId id="2147483814" r:id="rId25"/>
    <p:sldLayoutId id="2147483812" r:id="rId26"/>
    <p:sldLayoutId id="2147483771" r:id="rId27"/>
    <p:sldLayoutId id="2147483813" r:id="rId28"/>
    <p:sldLayoutId id="2147483798" r:id="rId29"/>
    <p:sldLayoutId id="2147483777" r:id="rId30"/>
    <p:sldLayoutId id="2147483774" r:id="rId31"/>
    <p:sldLayoutId id="2147483797" r:id="rId32"/>
    <p:sldLayoutId id="2147483778" r:id="rId33"/>
    <p:sldLayoutId id="2147483773" r:id="rId34"/>
    <p:sldLayoutId id="2147483808" r:id="rId35"/>
    <p:sldLayoutId id="2147483809" r:id="rId36"/>
    <p:sldLayoutId id="2147483739" r:id="rId37"/>
    <p:sldLayoutId id="2147483693" r:id="rId38"/>
    <p:sldLayoutId id="2147483815" r:id="rId39"/>
    <p:sldLayoutId id="2147483806" r:id="rId40"/>
    <p:sldLayoutId id="2147483699" r:id="rId41"/>
    <p:sldLayoutId id="2147483807" r:id="rId42"/>
    <p:sldLayoutId id="2147483751" r:id="rId43"/>
    <p:sldLayoutId id="2147483804" r:id="rId44"/>
    <p:sldLayoutId id="2147483767" r:id="rId45"/>
    <p:sldLayoutId id="2147483805" r:id="rId46"/>
    <p:sldLayoutId id="2147483768" r:id="rId47"/>
    <p:sldLayoutId id="2147483728" r:id="rId48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2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4572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47472" indent="-173736" algn="l" defTabSz="4572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21208" marR="0" indent="-173736" algn="l" defTabSz="457200" rtl="0" eaLnBrk="1" fontAlgn="auto" latinLnBrk="0" hangingPunct="1">
        <a:lnSpc>
          <a:spcPct val="100000"/>
        </a:lnSpc>
        <a:spcBef>
          <a:spcPts val="0"/>
        </a:spcBef>
        <a:spcAft>
          <a:spcPts val="1200"/>
        </a:spcAft>
        <a:buClrTx/>
        <a:buSzTx/>
        <a:buFont typeface="Arial" panose="020B0604020202020204" pitchFamily="34" charset="0"/>
        <a:buChar char="•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521208" marR="0" indent="-173736" algn="l" defTabSz="457200" rtl="0" eaLnBrk="1" fontAlgn="auto" latinLnBrk="0" hangingPunct="1">
        <a:lnSpc>
          <a:spcPct val="100000"/>
        </a:lnSpc>
        <a:spcBef>
          <a:spcPts val="0"/>
        </a:spcBef>
        <a:spcAft>
          <a:spcPts val="1200"/>
        </a:spcAft>
        <a:buClrTx/>
        <a:buSzTx/>
        <a:buFont typeface="Arial" panose="020B0604020202020204" pitchFamily="34" charset="0"/>
        <a:buChar char="•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521208" indent="-173736" algn="l" defTabSz="4572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521208" marR="0" indent="-173736" algn="l" defTabSz="457200" rtl="0" eaLnBrk="1" fontAlgn="auto" latinLnBrk="0" hangingPunct="1">
        <a:lnSpc>
          <a:spcPct val="100000"/>
        </a:lnSpc>
        <a:spcBef>
          <a:spcPts val="0"/>
        </a:spcBef>
        <a:spcAft>
          <a:spcPts val="1200"/>
        </a:spcAft>
        <a:buClrTx/>
        <a:buSzTx/>
        <a:buFont typeface="Arial" panose="020B0604020202020204" pitchFamily="34" charset="0"/>
        <a:buChar char="•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521208" marR="0" indent="-173736" algn="l" defTabSz="457200" rtl="0" eaLnBrk="1" fontAlgn="auto" latinLnBrk="0" hangingPunct="1">
        <a:lnSpc>
          <a:spcPct val="100000"/>
        </a:lnSpc>
        <a:spcBef>
          <a:spcPts val="0"/>
        </a:spcBef>
        <a:spcAft>
          <a:spcPts val="1200"/>
        </a:spcAft>
        <a:buClrTx/>
        <a:buSzTx/>
        <a:buFont typeface="Arial" panose="020B0604020202020204" pitchFamily="34" charset="0"/>
        <a:buChar char="•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521208" indent="-173736" algn="l" defTabSz="4572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2" userDrawn="1">
          <p15:clr>
            <a:srgbClr val="F26B43"/>
          </p15:clr>
        </p15:guide>
        <p15:guide id="2" orient="horz" pos="3047" userDrawn="1">
          <p15:clr>
            <a:srgbClr val="F26B43"/>
          </p15:clr>
        </p15:guide>
        <p15:guide id="3" pos="5569" userDrawn="1">
          <p15:clr>
            <a:srgbClr val="F26B43"/>
          </p15:clr>
        </p15:guide>
        <p15:guide id="4" orient="horz" pos="190" userDrawn="1">
          <p15:clr>
            <a:srgbClr val="F26B43"/>
          </p15:clr>
        </p15:guide>
        <p15:guide id="5" orient="horz" pos="766" userDrawn="1">
          <p15:clr>
            <a:srgbClr val="F26B43"/>
          </p15:clr>
        </p15:guide>
        <p15:guide id="6" pos="385" userDrawn="1">
          <p15:clr>
            <a:srgbClr val="F26B43"/>
          </p15:clr>
        </p15:guide>
        <p15:guide id="7" pos="5374" userDrawn="1">
          <p15:clr>
            <a:srgbClr val="F26B43"/>
          </p15:clr>
        </p15:guide>
        <p15:guide id="8" orient="horz" pos="2856" userDrawn="1">
          <p15:clr>
            <a:srgbClr val="F26B43"/>
          </p15:clr>
        </p15:guide>
        <p15:guide id="9" orient="horz" pos="961" userDrawn="1">
          <p15:clr>
            <a:srgbClr val="F26B43"/>
          </p15:clr>
        </p15:guide>
        <p15:guide id="11" orient="horz" pos="2307" userDrawn="1">
          <p15:clr>
            <a:srgbClr val="F26B43"/>
          </p15:clr>
        </p15:guide>
        <p15:guide id="12" orient="horz" pos="2495" userDrawn="1">
          <p15:clr>
            <a:srgbClr val="F26B43"/>
          </p15:clr>
        </p15:guide>
        <p15:guide id="13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CE0F72-7DE8-4A49-9C5A-8675CB4134E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01624" y="972944"/>
            <a:ext cx="4117976" cy="3429000"/>
          </a:xfrm>
        </p:spPr>
        <p:txBody>
          <a:bodyPr>
            <a:normAutofit lnSpcReduction="10000"/>
          </a:bodyPr>
          <a:lstStyle/>
          <a:p>
            <a:pPr marL="1587" indent="0">
              <a:buNone/>
            </a:pPr>
            <a:endParaRPr lang="en-US" sz="2400" dirty="0">
              <a:solidFill>
                <a:srgbClr val="C00000"/>
              </a:solidFill>
            </a:endParaRPr>
          </a:p>
          <a:p>
            <a:pPr marL="1587" indent="0">
              <a:buNone/>
            </a:pPr>
            <a:endParaRPr lang="en-US" sz="2400" dirty="0">
              <a:solidFill>
                <a:srgbClr val="C00000"/>
              </a:solidFill>
            </a:endParaRPr>
          </a:p>
          <a:p>
            <a:pPr marL="1587" indent="0">
              <a:buNone/>
            </a:pPr>
            <a:endParaRPr lang="en-US" sz="2400" dirty="0">
              <a:solidFill>
                <a:srgbClr val="C00000"/>
              </a:solidFill>
            </a:endParaRPr>
          </a:p>
          <a:p>
            <a:pPr marL="1587" indent="0">
              <a:buNone/>
            </a:pPr>
            <a:r>
              <a:rPr lang="en-US" sz="2400" dirty="0" err="1">
                <a:solidFill>
                  <a:srgbClr val="C00000"/>
                </a:solidFill>
              </a:rPr>
              <a:t>ExNBG</a:t>
            </a:r>
            <a:r>
              <a:rPr lang="en-US" sz="2400" dirty="0">
                <a:solidFill>
                  <a:srgbClr val="C00000"/>
                </a:solidFill>
              </a:rPr>
              <a:t> report of activities to 2021 IECEx Management Committee meeting</a:t>
            </a:r>
          </a:p>
          <a:p>
            <a:pPr marL="1587" indent="0">
              <a:buNone/>
            </a:pPr>
            <a:endParaRPr lang="en-US" sz="2400" dirty="0">
              <a:solidFill>
                <a:srgbClr val="C00000"/>
              </a:solidFill>
            </a:endParaRPr>
          </a:p>
          <a:p>
            <a:pPr marL="1587" indent="0">
              <a:buNone/>
            </a:pPr>
            <a:r>
              <a:rPr lang="en-US" dirty="0">
                <a:solidFill>
                  <a:srgbClr val="C00000"/>
                </a:solidFill>
              </a:rPr>
              <a:t>Jasmin Omerovic</a:t>
            </a:r>
          </a:p>
          <a:p>
            <a:pPr marL="1587" indent="0">
              <a:buNone/>
            </a:pPr>
            <a:r>
              <a:rPr lang="en-US" dirty="0" err="1">
                <a:solidFill>
                  <a:srgbClr val="C00000"/>
                </a:solidFill>
              </a:rPr>
              <a:t>ExNBG</a:t>
            </a:r>
            <a:r>
              <a:rPr lang="en-US" dirty="0">
                <a:solidFill>
                  <a:srgbClr val="C00000"/>
                </a:solidFill>
              </a:rPr>
              <a:t> Chair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180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DB21036-CA8D-454E-8711-09400161A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670E896-4DEF-9B48-BBDE-84533DA8B17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 lvl="0"/>
            <a:r>
              <a:rPr lang="en-US" dirty="0"/>
              <a:t>24</a:t>
            </a:r>
            <a:r>
              <a:rPr lang="en-US" baseline="30000" dirty="0"/>
              <a:t>th</a:t>
            </a:r>
            <a:r>
              <a:rPr lang="en-US" dirty="0"/>
              <a:t> meeting of </a:t>
            </a:r>
            <a:r>
              <a:rPr lang="en-US" dirty="0" err="1"/>
              <a:t>ExNBG</a:t>
            </a:r>
            <a:r>
              <a:rPr lang="en-US" dirty="0"/>
              <a:t> held February 2</a:t>
            </a:r>
            <a:r>
              <a:rPr lang="en-US" baseline="30000" dirty="0"/>
              <a:t>nd</a:t>
            </a:r>
            <a:r>
              <a:rPr lang="en-US" dirty="0"/>
              <a:t> and 3</a:t>
            </a:r>
            <a:r>
              <a:rPr lang="en-US" baseline="30000" dirty="0"/>
              <a:t>rd</a:t>
            </a:r>
            <a:r>
              <a:rPr lang="en-US" dirty="0"/>
              <a:t>, 2021 as an online conference.</a:t>
            </a:r>
          </a:p>
          <a:p>
            <a:r>
              <a:rPr lang="en-GB" dirty="0"/>
              <a:t>Thierry Houeix (</a:t>
            </a:r>
            <a:r>
              <a:rPr lang="en-GB" dirty="0" err="1"/>
              <a:t>ExNBG</a:t>
            </a:r>
            <a:r>
              <a:rPr lang="en-GB" dirty="0"/>
              <a:t> Vice-Chair) acting as Chair.</a:t>
            </a:r>
          </a:p>
          <a:p>
            <a:pPr lvl="0"/>
            <a:r>
              <a:rPr lang="en-US" dirty="0"/>
              <a:t>78 ATEX Directive Notified Bodies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tabLst>
                <a:tab pos="540385" algn="l"/>
              </a:tabLst>
            </a:pPr>
            <a:endParaRPr lang="en-US" dirty="0"/>
          </a:p>
          <a:p>
            <a:pPr lvl="0"/>
            <a:r>
              <a:rPr lang="en-US" dirty="0"/>
              <a:t>Elected new: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Vice-Chairmen: Thierry Houeix and Francesco Esposito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Chair: Jasmin Omerovic</a:t>
            </a:r>
          </a:p>
        </p:txBody>
      </p:sp>
    </p:spTree>
    <p:extLst>
      <p:ext uri="{BB962C8B-B14F-4D97-AF65-F5344CB8AC3E}">
        <p14:creationId xmlns:p14="http://schemas.microsoft.com/office/powerpoint/2010/main" val="1333845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DB21036-CA8D-454E-8711-09400161A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670E896-4DEF-9B48-BBDE-84533DA8B17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 marL="0" marR="0" algn="just">
              <a:spcBef>
                <a:spcPts val="600"/>
              </a:spcBef>
              <a:spcAft>
                <a:spcPts val="0"/>
              </a:spcAft>
            </a:pPr>
            <a:r>
              <a:rPr lang="en-GB" sz="1800" b="0" dirty="0" err="1"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ExNBG</a:t>
            </a:r>
            <a:r>
              <a:rPr lang="en-GB" sz="1800" b="0" dirty="0"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 has got three active Working Groups:</a:t>
            </a:r>
            <a:endParaRPr lang="en-US" sz="1800" b="1" dirty="0">
              <a:effectLst/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 b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WG 98/5 “Devices with measuring function for explosion protection”</a:t>
            </a:r>
            <a:endParaRPr lang="en-US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 b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WG 04/13 “QM-questions”</a:t>
            </a:r>
            <a:endParaRPr lang="en-US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 b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WG 08/14 “Consideration of state of the art”</a:t>
            </a:r>
            <a:endParaRPr lang="en-US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762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DB21036-CA8D-454E-8711-09400161A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Cooperation with bodies outside EU (BREXIT / IECEx / CETA)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670E896-4DEF-9B48-BBDE-84533DA8B17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>
            <a:normAutofit/>
          </a:bodyPr>
          <a:lstStyle/>
          <a:p>
            <a:pPr lvl="0"/>
            <a:r>
              <a:rPr lang="da-DK" sz="2400" dirty="0"/>
              <a:t>BREXIT </a:t>
            </a:r>
          </a:p>
          <a:p>
            <a:pPr lvl="0"/>
            <a:r>
              <a:rPr lang="da-DK" sz="2400" dirty="0" err="1"/>
              <a:t>IECEx</a:t>
            </a:r>
            <a:r>
              <a:rPr lang="da-DK" sz="2400" dirty="0"/>
              <a:t>:</a:t>
            </a:r>
          </a:p>
          <a:p>
            <a:pPr lvl="2"/>
            <a:r>
              <a:rPr lang="da-DK" dirty="0"/>
              <a:t>Report from Mr. Sinclair </a:t>
            </a:r>
            <a:r>
              <a:rPr lang="da-DK" dirty="0" err="1"/>
              <a:t>about</a:t>
            </a:r>
            <a:r>
              <a:rPr lang="da-DK" dirty="0"/>
              <a:t> the </a:t>
            </a:r>
            <a:r>
              <a:rPr lang="da-DK" dirty="0" err="1"/>
              <a:t>various</a:t>
            </a:r>
            <a:r>
              <a:rPr lang="da-DK" dirty="0"/>
              <a:t> </a:t>
            </a:r>
            <a:r>
              <a:rPr lang="da-DK" dirty="0" err="1"/>
              <a:t>activities</a:t>
            </a:r>
            <a:r>
              <a:rPr lang="da-DK" dirty="0"/>
              <a:t> of the </a:t>
            </a:r>
            <a:r>
              <a:rPr lang="da-DK" dirty="0" err="1"/>
              <a:t>IECEx</a:t>
            </a:r>
            <a:r>
              <a:rPr lang="da-DK" dirty="0"/>
              <a:t> System </a:t>
            </a:r>
            <a:r>
              <a:rPr lang="da-DK" dirty="0" err="1"/>
              <a:t>incl</a:t>
            </a:r>
            <a:r>
              <a:rPr lang="da-DK" dirty="0"/>
              <a:t>. </a:t>
            </a:r>
            <a:r>
              <a:rPr lang="da-DK" dirty="0" err="1"/>
              <a:t>continued</a:t>
            </a:r>
            <a:r>
              <a:rPr lang="da-DK" dirty="0"/>
              <a:t> </a:t>
            </a:r>
            <a:r>
              <a:rPr lang="da-DK" dirty="0" err="1"/>
              <a:t>increase</a:t>
            </a:r>
            <a:r>
              <a:rPr lang="da-DK" dirty="0"/>
              <a:t> of </a:t>
            </a:r>
            <a:r>
              <a:rPr lang="da-DK" dirty="0" err="1"/>
              <a:t>issued</a:t>
            </a:r>
            <a:r>
              <a:rPr lang="da-DK" dirty="0"/>
              <a:t> </a:t>
            </a:r>
            <a:r>
              <a:rPr lang="da-DK" dirty="0" err="1"/>
              <a:t>certificates</a:t>
            </a:r>
            <a:r>
              <a:rPr lang="da-DK" dirty="0"/>
              <a:t> </a:t>
            </a:r>
            <a:r>
              <a:rPr lang="da-DK" dirty="0" err="1"/>
              <a:t>issued</a:t>
            </a:r>
            <a:r>
              <a:rPr lang="da-DK" dirty="0"/>
              <a:t>, new </a:t>
            </a:r>
            <a:r>
              <a:rPr lang="da-DK" dirty="0" err="1"/>
              <a:t>elected</a:t>
            </a:r>
            <a:r>
              <a:rPr lang="da-DK" dirty="0"/>
              <a:t> officers of </a:t>
            </a:r>
            <a:r>
              <a:rPr lang="da-DK" dirty="0" err="1"/>
              <a:t>ExTAG</a:t>
            </a:r>
            <a:r>
              <a:rPr lang="da-DK" dirty="0"/>
              <a:t> and </a:t>
            </a:r>
            <a:r>
              <a:rPr lang="da-DK" dirty="0" err="1"/>
              <a:t>some</a:t>
            </a:r>
            <a:r>
              <a:rPr lang="da-DK" dirty="0"/>
              <a:t> of the </a:t>
            </a:r>
            <a:r>
              <a:rPr lang="da-DK" dirty="0" err="1"/>
              <a:t>technical</a:t>
            </a:r>
            <a:r>
              <a:rPr lang="da-DK" dirty="0"/>
              <a:t> </a:t>
            </a:r>
            <a:r>
              <a:rPr lang="da-DK" dirty="0" err="1"/>
              <a:t>discussions</a:t>
            </a:r>
            <a:r>
              <a:rPr lang="da-DK" dirty="0"/>
              <a:t> held under the </a:t>
            </a:r>
            <a:r>
              <a:rPr lang="da-DK" dirty="0" err="1"/>
              <a:t>Certified</a:t>
            </a:r>
            <a:r>
              <a:rPr lang="da-DK" dirty="0"/>
              <a:t> Equipment </a:t>
            </a:r>
            <a:r>
              <a:rPr lang="da-DK" dirty="0" err="1"/>
              <a:t>Scheme</a:t>
            </a:r>
            <a:r>
              <a:rPr lang="da-DK" dirty="0"/>
              <a:t>. </a:t>
            </a:r>
          </a:p>
          <a:p>
            <a:pPr lvl="2"/>
            <a:r>
              <a:rPr lang="da-DK" dirty="0"/>
              <a:t>The meeting </a:t>
            </a:r>
            <a:r>
              <a:rPr lang="da-DK" dirty="0" err="1"/>
              <a:t>expressed</a:t>
            </a:r>
            <a:r>
              <a:rPr lang="da-DK" dirty="0"/>
              <a:t> support for </a:t>
            </a:r>
            <a:r>
              <a:rPr lang="da-DK" dirty="0" err="1"/>
              <a:t>continued</a:t>
            </a:r>
            <a:r>
              <a:rPr lang="da-DK" dirty="0"/>
              <a:t> </a:t>
            </a:r>
            <a:r>
              <a:rPr lang="da-DK" dirty="0" err="1"/>
              <a:t>cooperation</a:t>
            </a:r>
            <a:r>
              <a:rPr lang="da-DK" dirty="0"/>
              <a:t> with the </a:t>
            </a:r>
            <a:r>
              <a:rPr lang="da-DK" dirty="0" err="1"/>
              <a:t>IECEx</a:t>
            </a:r>
            <a:r>
              <a:rPr lang="da-DK" dirty="0"/>
              <a:t> System.</a:t>
            </a:r>
          </a:p>
          <a:p>
            <a:pPr marL="0" lvl="2" indent="0">
              <a:buNone/>
            </a:pPr>
            <a:r>
              <a:rPr lang="en-US" sz="2400" dirty="0"/>
              <a:t>CETA</a:t>
            </a:r>
          </a:p>
          <a:p>
            <a:pPr marL="173736" lvl="2" indent="0">
              <a:buNone/>
            </a:pPr>
            <a:r>
              <a:rPr lang="en-US" dirty="0"/>
              <a:t>Comprehensive Economic and Trade Agreement between the EU and Canada - Protocol on Conformity Assessment: Four Canadian CA bodies are now ATEX Directive Notified Bodies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17680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DB21036-CA8D-454E-8711-09400161A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matters – published Clarification Sheets (1/2)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670E896-4DEF-9B48-BBDE-84533DA8B17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>
            <a:norm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err="1"/>
              <a:t>ExNB</a:t>
            </a:r>
            <a:r>
              <a:rPr lang="en-US" dirty="0"/>
              <a:t>/CS/015 “Local assemblers”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err="1"/>
              <a:t>ExNB</a:t>
            </a:r>
            <a:r>
              <a:rPr lang="en-US" dirty="0"/>
              <a:t>/CS/016 “Risk assessment documentation”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err="1"/>
              <a:t>ExNB</a:t>
            </a:r>
            <a:r>
              <a:rPr lang="en-US" dirty="0"/>
              <a:t>/CS/017 “Extraordinary circumstances”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err="1"/>
              <a:t>ExNB</a:t>
            </a:r>
            <a:r>
              <a:rPr lang="en-US" dirty="0"/>
              <a:t>/CS/018 “Declaration of Conformity for non-electrical equipment”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err="1"/>
              <a:t>ExNB</a:t>
            </a:r>
            <a:r>
              <a:rPr lang="en-US" dirty="0"/>
              <a:t>/CS/019 “Flame arresters under instable detonation conditions”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err="1"/>
              <a:t>ExNB</a:t>
            </a:r>
            <a:r>
              <a:rPr lang="en-US" dirty="0"/>
              <a:t>/CS/020 “Instructions and Year of Manufacture”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err="1"/>
              <a:t>ExNB</a:t>
            </a:r>
            <a:r>
              <a:rPr lang="en-US" dirty="0"/>
              <a:t>/CS/021 “Flame arresters intended for gasoline-ethanol mixtures”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err="1"/>
              <a:t>ExNB</a:t>
            </a:r>
            <a:r>
              <a:rPr lang="en-US" dirty="0"/>
              <a:t>/CS/022 “Cable entries”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err="1"/>
              <a:t>ExNB</a:t>
            </a:r>
            <a:r>
              <a:rPr lang="en-US" dirty="0"/>
              <a:t>/CS/023 “Batteries used in forklift”</a:t>
            </a:r>
          </a:p>
        </p:txBody>
      </p:sp>
    </p:spTree>
    <p:extLst>
      <p:ext uri="{BB962C8B-B14F-4D97-AF65-F5344CB8AC3E}">
        <p14:creationId xmlns:p14="http://schemas.microsoft.com/office/powerpoint/2010/main" val="2234829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DB21036-CA8D-454E-8711-09400161A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matters – published Clarification Sheets (2/2)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670E896-4DEF-9B48-BBDE-84533DA8B17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>
            <a:norm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err="1"/>
              <a:t>ExNB</a:t>
            </a:r>
            <a:r>
              <a:rPr lang="en-US" dirty="0"/>
              <a:t>/CS/024 “Management of assessment and surveillance programs”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err="1"/>
              <a:t>ExNB</a:t>
            </a:r>
            <a:r>
              <a:rPr lang="en-US" dirty="0"/>
              <a:t>/CS/025 “Significant changes between European Standards and the previous editions”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err="1"/>
              <a:t>ExNB</a:t>
            </a:r>
            <a:r>
              <a:rPr lang="en-US" dirty="0"/>
              <a:t>/CS/026 “Additional minimum content of a certificate for equipment with a gas measuring function”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err="1"/>
              <a:t>ExNB</a:t>
            </a:r>
            <a:r>
              <a:rPr lang="en-US" dirty="0"/>
              <a:t>/CS/027 “Air velocity test according to EN 60079-29-1”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err="1"/>
              <a:t>ExNB</a:t>
            </a:r>
            <a:r>
              <a:rPr lang="en-US" dirty="0"/>
              <a:t>/CS/028 “Validity of CS prepared under Directive 94/9/EC in the context of Directive 2014/34/EU”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err="1"/>
              <a:t>ExNB</a:t>
            </a:r>
            <a:r>
              <a:rPr lang="en-US" dirty="0"/>
              <a:t>/CS/029 “LED not a safety device”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err="1"/>
              <a:t>ExNB</a:t>
            </a:r>
            <a:r>
              <a:rPr lang="en-US" dirty="0"/>
              <a:t>/CS030 “Specification and check of pre-certified parts”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err="1"/>
              <a:t>ExNB</a:t>
            </a:r>
            <a:r>
              <a:rPr lang="en-US" dirty="0"/>
              <a:t>/CS/031 “Instructions and EU-type examination”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662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DB21036-CA8D-454E-8711-09400161A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670E896-4DEF-9B48-BBDE-84533DA8B17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 lvl="0"/>
            <a:r>
              <a:rPr lang="da-DK" dirty="0"/>
              <a:t>HAS </a:t>
            </a:r>
            <a:r>
              <a:rPr lang="da-DK" dirty="0" err="1"/>
              <a:t>consultant</a:t>
            </a:r>
            <a:r>
              <a:rPr lang="da-DK" dirty="0"/>
              <a:t>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Continued issues with harmonization of ISO/IEC 80046-34 (Ed. 2) as EN.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Forklifts: German proposal dealing with Lithium batteries as primary energy source.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lvl="0"/>
            <a:r>
              <a:rPr lang="en-US" dirty="0"/>
              <a:t>SDO: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IEC TC31 (Dr. Thedens)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CENELEC TC31 (Mr. Sinclair)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CEN TC305 (Mr. Esposito)</a:t>
            </a:r>
          </a:p>
        </p:txBody>
      </p:sp>
    </p:spTree>
    <p:extLst>
      <p:ext uri="{BB962C8B-B14F-4D97-AF65-F5344CB8AC3E}">
        <p14:creationId xmlns:p14="http://schemas.microsoft.com/office/powerpoint/2010/main" val="3836823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DB21036-CA8D-454E-8711-09400161A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activities &amp; Next meeting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670E896-4DEF-9B48-BBDE-84533DA8B17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>
            <a:normAutofit/>
          </a:bodyPr>
          <a:lstStyle/>
          <a:p>
            <a:pPr lvl="0"/>
            <a:r>
              <a:rPr lang="da-DK" sz="1600" dirty="0" err="1"/>
              <a:t>Continued</a:t>
            </a:r>
            <a:r>
              <a:rPr lang="da-DK" sz="1600" dirty="0"/>
              <a:t> </a:t>
            </a:r>
            <a:r>
              <a:rPr lang="da-DK" sz="1600" dirty="0" err="1"/>
              <a:t>overhaul</a:t>
            </a:r>
            <a:r>
              <a:rPr lang="da-DK" sz="1600" dirty="0"/>
              <a:t>/</a:t>
            </a:r>
            <a:r>
              <a:rPr lang="da-DK" sz="1600" dirty="0" err="1"/>
              <a:t>review</a:t>
            </a:r>
            <a:r>
              <a:rPr lang="da-DK" sz="1600" dirty="0"/>
              <a:t> of </a:t>
            </a:r>
            <a:r>
              <a:rPr lang="da-DK" sz="1600" dirty="0" err="1"/>
              <a:t>our</a:t>
            </a:r>
            <a:r>
              <a:rPr lang="da-DK" sz="1600" dirty="0"/>
              <a:t> </a:t>
            </a:r>
            <a:r>
              <a:rPr lang="da-DK" sz="1600" dirty="0" err="1"/>
              <a:t>Clarification</a:t>
            </a:r>
            <a:r>
              <a:rPr lang="da-DK" sz="1600" dirty="0"/>
              <a:t> </a:t>
            </a:r>
            <a:r>
              <a:rPr lang="da-DK" sz="1600" dirty="0" err="1"/>
              <a:t>Sheets</a:t>
            </a:r>
            <a:r>
              <a:rPr lang="da-DK" sz="1600" dirty="0"/>
              <a:t>, </a:t>
            </a:r>
            <a:r>
              <a:rPr lang="da-DK" sz="1600" dirty="0" err="1"/>
              <a:t>e.g</a:t>
            </a:r>
            <a:r>
              <a:rPr lang="da-DK" sz="1600" dirty="0"/>
              <a:t>. </a:t>
            </a:r>
            <a:r>
              <a:rPr lang="da-DK" sz="1600" dirty="0" err="1"/>
              <a:t>certificate</a:t>
            </a:r>
            <a:r>
              <a:rPr lang="da-DK" sz="1600" dirty="0"/>
              <a:t> templates,…</a:t>
            </a:r>
          </a:p>
          <a:p>
            <a:pPr lvl="0"/>
            <a:endParaRPr lang="da-DK" sz="1600" dirty="0"/>
          </a:p>
          <a:p>
            <a:pPr lvl="0"/>
            <a:endParaRPr lang="da-DK" sz="1600" dirty="0"/>
          </a:p>
          <a:p>
            <a:pPr lvl="0"/>
            <a:endParaRPr lang="da-DK" sz="1600" dirty="0"/>
          </a:p>
          <a:p>
            <a:pPr lvl="0"/>
            <a:r>
              <a:rPr lang="da-DK" sz="1600" dirty="0" err="1"/>
              <a:t>Next</a:t>
            </a:r>
            <a:r>
              <a:rPr lang="da-DK" sz="1600" dirty="0"/>
              <a:t> meeting (</a:t>
            </a:r>
            <a:r>
              <a:rPr lang="da-DK" sz="1600" dirty="0" err="1"/>
              <a:t>preliminary</a:t>
            </a:r>
            <a:r>
              <a:rPr lang="da-DK" sz="1600" dirty="0"/>
              <a:t>) </a:t>
            </a:r>
            <a:r>
              <a:rPr lang="da-DK" sz="1600" dirty="0" err="1"/>
              <a:t>February</a:t>
            </a:r>
            <a:r>
              <a:rPr lang="da-DK" sz="1600" dirty="0"/>
              <a:t> 1</a:t>
            </a:r>
            <a:r>
              <a:rPr lang="da-DK" sz="1600" baseline="30000" dirty="0"/>
              <a:t>st</a:t>
            </a:r>
            <a:r>
              <a:rPr lang="da-DK" sz="1600" dirty="0"/>
              <a:t> and 2</a:t>
            </a:r>
            <a:r>
              <a:rPr lang="da-DK" sz="1600" baseline="30000" dirty="0"/>
              <a:t>nd</a:t>
            </a:r>
            <a:r>
              <a:rPr lang="da-DK" sz="1600" dirty="0"/>
              <a:t> 2022 (in </a:t>
            </a:r>
            <a:r>
              <a:rPr lang="da-DK" sz="1600" dirty="0" err="1"/>
              <a:t>Brussels</a:t>
            </a:r>
            <a:r>
              <a:rPr lang="da-DK" sz="1600" dirty="0"/>
              <a:t>, </a:t>
            </a:r>
            <a:r>
              <a:rPr lang="da-DK" sz="1600" dirty="0" err="1"/>
              <a:t>Belgium</a:t>
            </a:r>
            <a:r>
              <a:rPr lang="da-DK" sz="1600" dirty="0"/>
              <a:t> - </a:t>
            </a:r>
            <a:r>
              <a:rPr lang="da-DK" sz="1600" dirty="0" err="1"/>
              <a:t>we</a:t>
            </a:r>
            <a:r>
              <a:rPr lang="da-DK" sz="1600" dirty="0"/>
              <a:t> </a:t>
            </a:r>
            <a:r>
              <a:rPr lang="da-DK" sz="1600" dirty="0" err="1"/>
              <a:t>hope</a:t>
            </a:r>
            <a:r>
              <a:rPr lang="da-DK" sz="1600" dirty="0"/>
              <a:t>).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07998843"/>
      </p:ext>
    </p:extLst>
  </p:cSld>
  <p:clrMapOvr>
    <a:masterClrMapping/>
  </p:clrMapOvr>
</p:sld>
</file>

<file path=ppt/theme/theme1.xml><?xml version="1.0" encoding="utf-8"?>
<a:theme xmlns:a="http://schemas.openxmlformats.org/drawingml/2006/main" name="UL Corporate (16x9) 2017">
  <a:themeElements>
    <a:clrScheme name="UL Brandhub Templates">
      <a:dk1>
        <a:srgbClr val="000000"/>
      </a:dk1>
      <a:lt1>
        <a:srgbClr val="FFFFFF"/>
      </a:lt1>
      <a:dk2>
        <a:srgbClr val="939598"/>
      </a:dk2>
      <a:lt2>
        <a:srgbClr val="E9EDF2"/>
      </a:lt2>
      <a:accent1>
        <a:srgbClr val="C02032"/>
      </a:accent1>
      <a:accent2>
        <a:srgbClr val="F18A00"/>
      </a:accent2>
      <a:accent3>
        <a:srgbClr val="59B7B3"/>
      </a:accent3>
      <a:accent4>
        <a:srgbClr val="007587"/>
      </a:accent4>
      <a:accent5>
        <a:srgbClr val="204B59"/>
      </a:accent5>
      <a:accent6>
        <a:srgbClr val="92C800"/>
      </a:accent6>
      <a:hlink>
        <a:srgbClr val="C02032"/>
      </a:hlink>
      <a:folHlink>
        <a:srgbClr val="661A2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UL_new PPT template_Draft_2017-11-21" id="{D1AC2EB6-3007-A048-86A7-389AD14C5995}" vid="{A02AE38B-0D4D-9A41-A4B5-542F28FCF7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e5d2dc29-3ab0-480b-ad33-2df4c2b837cf">DWP2FUZQ2CKH-1281090647-23846</_dlc_DocId>
    <_dlc_DocIdUrl xmlns="e5d2dc29-3ab0-480b-ad33-2df4c2b837cf">
      <Url>https://ul.sharepoint.com/sites/CTECH/CTECH/CTECH-GA/JapanCTECH/Safety/_layouts/15/DocIdRedir.aspx?ID=DWP2FUZQ2CKH-1281090647-23846</Url>
      <Description>DWP2FUZQ2CKH-1281090647-23846</Description>
    </_dlc_DocIdUrl>
    <Details xmlns="78af6a62-6063-4161-bf64-6fb6ba1c8eca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10669DD50294E499B348DFD14DCEF89" ma:contentTypeVersion="28" ma:contentTypeDescription="Create a new document." ma:contentTypeScope="" ma:versionID="eed529b85ced7ca2d4ad0e63870f96de">
  <xsd:schema xmlns:xsd="http://www.w3.org/2001/XMLSchema" xmlns:xs="http://www.w3.org/2001/XMLSchema" xmlns:p="http://schemas.microsoft.com/office/2006/metadata/properties" xmlns:ns2="e5d2dc29-3ab0-480b-ad33-2df4c2b837cf" xmlns:ns3="78af6a62-6063-4161-bf64-6fb6ba1c8eca" xmlns:ns4="f5c5f622-c638-474b-abfc-259bf3247ba7" targetNamespace="http://schemas.microsoft.com/office/2006/metadata/properties" ma:root="true" ma:fieldsID="e3e6d28809d3733a41713fb4210fc332" ns2:_="" ns3:_="" ns4:_="">
    <xsd:import namespace="e5d2dc29-3ab0-480b-ad33-2df4c2b837cf"/>
    <xsd:import namespace="78af6a62-6063-4161-bf64-6fb6ba1c8eca"/>
    <xsd:import namespace="f5c5f622-c638-474b-abfc-259bf3247ba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Details" minOccurs="0"/>
                <xsd:element ref="ns4:SharedWithUsers" minOccurs="0"/>
                <xsd:element ref="ns4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EventHashCode" minOccurs="0"/>
                <xsd:element ref="ns3:MediaServiceGenerationTime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d2dc29-3ab0-480b-ad33-2df4c2b837cf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af6a62-6063-4161-bf64-6fb6ba1c8eca" elementFormDefault="qualified">
    <xsd:import namespace="http://schemas.microsoft.com/office/2006/documentManagement/types"/>
    <xsd:import namespace="http://schemas.microsoft.com/office/infopath/2007/PartnerControls"/>
    <xsd:element name="Details" ma:index="11" nillable="true" ma:displayName="Details" ma:internalName="Details">
      <xsd:simpleType>
        <xsd:restriction base="dms:Text">
          <xsd:maxLength value="255"/>
        </xsd:restriction>
      </xsd:simpleType>
    </xsd:element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c5f622-c638-474b-abfc-259bf3247ba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 xmlns=""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 xmlns=""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 xmlns=""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 xmlns=""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0A9F01EE-33C3-4EF3-B1CE-33F1D5DC0FA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CE7BBE-B352-4E49-9E90-0BA91DA2F32E}">
  <ds:schemaRefs>
    <ds:schemaRef ds:uri="http://schemas.microsoft.com/office/2006/documentManagement/types"/>
    <ds:schemaRef ds:uri="http://schemas.microsoft.com/office/infopath/2007/PartnerControls"/>
    <ds:schemaRef ds:uri="e59e526a-e883-45da-877c-cfb59d5ab90e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47789f5f-88e1-4b13-86bd-063ae56a1ca6"/>
    <ds:schemaRef ds:uri="2608a780-9298-4b13-82b3-131c26c18fc3"/>
    <ds:schemaRef ds:uri="http://www.w3.org/XML/1998/namespace"/>
    <ds:schemaRef ds:uri="http://purl.org/dc/dcmitype/"/>
    <ds:schemaRef ds:uri="e5d2dc29-3ab0-480b-ad33-2df4c2b837cf"/>
    <ds:schemaRef ds:uri="78af6a62-6063-4161-bf64-6fb6ba1c8eca"/>
  </ds:schemaRefs>
</ds:datastoreItem>
</file>

<file path=customXml/itemProps3.xml><?xml version="1.0" encoding="utf-8"?>
<ds:datastoreItem xmlns:ds="http://schemas.openxmlformats.org/officeDocument/2006/customXml" ds:itemID="{91D5CD13-25B7-436E-B563-A2DBE9F570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d2dc29-3ab0-480b-ad33-2df4c2b837cf"/>
    <ds:schemaRef ds:uri="78af6a62-6063-4161-bf64-6fb6ba1c8eca"/>
    <ds:schemaRef ds:uri="f5c5f622-c638-474b-abfc-259bf3247b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F5451FFE-0A3C-44EC-ABBD-B0EDC3E8CC7B}">
  <ds:schemaRefs>
    <ds:schemaRef ds:uri="http://schemas.microsoft.com/sharepoint/events"/>
    <ds:schemaRef ds:uri="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UL_Corporate_16x9_v1</Template>
  <TotalTime>0</TotalTime>
  <Words>524</Words>
  <Application>Microsoft Office PowerPoint</Application>
  <PresentationFormat>On-screen Show (16:9)</PresentationFormat>
  <Paragraphs>61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UL Corporate (16x9) 2017</vt:lpstr>
      <vt:lpstr>PowerPoint Presentation</vt:lpstr>
      <vt:lpstr>General</vt:lpstr>
      <vt:lpstr>General</vt:lpstr>
      <vt:lpstr>Cooperation with bodies outside EU (BREXIT / IECEx / CETA)</vt:lpstr>
      <vt:lpstr>Technical matters – published Clarification Sheets (1/2)</vt:lpstr>
      <vt:lpstr>Technical matters – published Clarification Sheets (2/2)</vt:lpstr>
      <vt:lpstr>Communications</vt:lpstr>
      <vt:lpstr>Upcoming activities &amp; Next meeting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Omerovic, Jasmin</cp:lastModifiedBy>
  <cp:revision>264</cp:revision>
  <cp:lastPrinted>2018-01-11T17:48:36Z</cp:lastPrinted>
  <dcterms:created xsi:type="dcterms:W3CDTF">2017-12-19T02:07:46Z</dcterms:created>
  <dcterms:modified xsi:type="dcterms:W3CDTF">2021-09-03T10:44:02Z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0x010100D10669DD50294E499B348DFD14DCEF89</vt:lpwstr>
  </property>
  <property fmtid="{D5CDD505-2E9C-101B-9397-08002B2CF9AE}" pid="3" name="_dlc_DocIdItemGuid">
    <vt:lpwstr>5857a4ae-4279-4459-9139-5d51c0c9e099</vt:lpwstr>
  </property>
</Properties>
</file>