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6" r:id="rId5"/>
  </p:sldMasterIdLst>
  <p:notesMasterIdLst>
    <p:notesMasterId r:id="rId14"/>
  </p:notesMasterIdLst>
  <p:handoutMasterIdLst>
    <p:handoutMasterId r:id="rId15"/>
  </p:handoutMasterIdLst>
  <p:sldIdLst>
    <p:sldId id="295" r:id="rId6"/>
    <p:sldId id="261" r:id="rId7"/>
    <p:sldId id="412" r:id="rId8"/>
    <p:sldId id="416" r:id="rId9"/>
    <p:sldId id="413" r:id="rId10"/>
    <p:sldId id="414" r:id="rId11"/>
    <p:sldId id="415" r:id="rId12"/>
    <p:sldId id="411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A9"/>
    <a:srgbClr val="FFFF00"/>
    <a:srgbClr val="0058A2"/>
    <a:srgbClr val="1F497D"/>
    <a:srgbClr val="1F4B7D"/>
    <a:srgbClr val="7C7C7C"/>
    <a:srgbClr val="58585A"/>
    <a:srgbClr val="DCDCDC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8993" autoAdjust="0"/>
  </p:normalViewPr>
  <p:slideViewPr>
    <p:cSldViewPr>
      <p:cViewPr varScale="1">
        <p:scale>
          <a:sx n="114" d="100"/>
          <a:sy n="114" d="100"/>
        </p:scale>
        <p:origin x="300" y="102"/>
      </p:cViewPr>
      <p:guideLst>
        <p:guide orient="horz" pos="678"/>
        <p:guide pos="3840"/>
        <p:guide orient="horz" pos="6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15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04929-0CB8-4C8F-B35E-07CE3AFAB9F7}" type="datetimeFigureOut">
              <a:rPr lang="fr-CH" smtClean="0"/>
              <a:t>13.09.2023</a:t>
            </a:fld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42417-273F-4C42-B2FF-65DB4A2BE73C}" type="slidenum">
              <a:rPr lang="fr-CH" smtClean="0"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92325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7E8E0-0D3D-41CA-8D25-F5788B785494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76D2D-CF9E-47DC-A4C3-3C5A97CA6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3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32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84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17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matrix</a:t>
            </a:r>
          </a:p>
          <a:p>
            <a:r>
              <a:rPr lang="en-US" dirty="0"/>
              <a:t>Demonstrate content</a:t>
            </a:r>
          </a:p>
          <a:p>
            <a:r>
              <a:rPr lang="en-US" dirty="0"/>
              <a:t>The legend</a:t>
            </a:r>
          </a:p>
          <a:p>
            <a:r>
              <a:rPr lang="en-US" dirty="0"/>
              <a:t>Country abbreviations</a:t>
            </a:r>
            <a:endParaRPr lang="en-AU" dirty="0"/>
          </a:p>
          <a:p>
            <a:r>
              <a:rPr lang="en-US" dirty="0"/>
              <a:t>X Y highlighting – cross hairs</a:t>
            </a:r>
          </a:p>
          <a:p>
            <a:r>
              <a:rPr lang="en-US" dirty="0"/>
              <a:t>Standards and versions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27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76D2D-CF9E-47DC-A4C3-3C5A97CA60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5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221633" cy="5455059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455060"/>
            <a:ext cx="12220741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8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3" y="3794401"/>
            <a:ext cx="11136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lang="fr-CH" sz="4000">
                <a:ln w="11430">
                  <a:solidFill>
                    <a:schemeClr val="tx2"/>
                  </a:solidFill>
                </a:ln>
                <a:solidFill>
                  <a:srgbClr val="FFC000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(change font </a:t>
            </a:r>
            <a:r>
              <a:rPr lang="en-US" dirty="0" err="1"/>
              <a:t>colour</a:t>
            </a:r>
            <a:r>
              <a:rPr lang="en-US" dirty="0"/>
              <a:t> if required)</a:t>
            </a:r>
            <a:endParaRPr lang="en-US" sz="5000" b="1" dirty="0">
              <a:ln w="11430">
                <a:solidFill>
                  <a:schemeClr val="tx2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DCD15-B137-4812-BAB1-358345E0C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3466" y="5517232"/>
            <a:ext cx="3251207" cy="13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5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2947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31168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ound tab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5591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ormity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17307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45831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 background &amp; tex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06466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 background &amp; tex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901882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 background &amp; text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31083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56326-2BEE-4271-A940-94E10318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24068-30DC-4F0A-95E5-6959FA385D5A}" type="datetime1">
              <a:rPr lang="en-US"/>
              <a:pPr>
                <a:defRPr/>
              </a:pPr>
              <a:t>9/13/2023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31613-4F26-4C45-AC30-481C44EC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0270E-D662-4348-A1E8-CCFD25BC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EF816-1CAF-45A4-B096-A0EBE1A9BE6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1356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963526" cy="6858000"/>
          </a:xfrm>
          <a:solidFill>
            <a:srgbClr val="E5F4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31767" y="1828801"/>
            <a:ext cx="4296879" cy="1819274"/>
          </a:xfrm>
          <a:solidFill>
            <a:schemeClr val="bg1">
              <a:alpha val="9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2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1767" y="3648075"/>
            <a:ext cx="4296880" cy="1204118"/>
          </a:xfrm>
          <a:solidFill>
            <a:schemeClr val="bg1">
              <a:alpha val="9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CBD5-B99D-3488-E8CD-B120BE39F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06297" y="322245"/>
            <a:ext cx="75640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backgroun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43516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963526" cy="6858000"/>
          </a:xfrm>
          <a:solidFill>
            <a:srgbClr val="E5F4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31767" y="1828801"/>
            <a:ext cx="4296879" cy="1819274"/>
          </a:xfrm>
          <a:solidFill>
            <a:schemeClr val="bg1">
              <a:alpha val="9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2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1767" y="3648075"/>
            <a:ext cx="4296880" cy="1204118"/>
          </a:xfrm>
          <a:solidFill>
            <a:schemeClr val="bg1">
              <a:alpha val="9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CBD5-B99D-3488-E8CD-B120BE39F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06297" y="322245"/>
            <a:ext cx="75640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82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event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963526" cy="6858000"/>
          </a:xfrm>
          <a:solidFill>
            <a:srgbClr val="E5F4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31767" y="1828801"/>
            <a:ext cx="4296879" cy="1819274"/>
          </a:xfrm>
          <a:solidFill>
            <a:schemeClr val="bg1">
              <a:alpha val="9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2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1767" y="3648074"/>
            <a:ext cx="4296880" cy="1952625"/>
          </a:xfrm>
          <a:solidFill>
            <a:schemeClr val="bg1">
              <a:alpha val="9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CBD5-B99D-3488-E8CD-B120BE39F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06297" y="322245"/>
            <a:ext cx="75640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56C8C1-E81C-436D-A310-A71CAAE3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533401"/>
            <a:ext cx="5486400" cy="5433946"/>
          </a:xfrm>
          <a:prstGeom prst="rect">
            <a:avLst/>
          </a:prstGeom>
          <a:solidFill>
            <a:srgbClr val="E5F4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03121"/>
            <a:ext cx="3019926" cy="1193532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7468" y="890653"/>
            <a:ext cx="3795053" cy="4727775"/>
          </a:xfrm>
          <a:solidFill>
            <a:srgbClr val="C9E8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F7B6DF9-E76A-44ED-B84C-1391CD5D55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02742" y="1034399"/>
            <a:ext cx="3429000" cy="4319337"/>
          </a:xfrm>
        </p:spPr>
        <p:txBody>
          <a:bodyPr anchor="ctr" anchorCtr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F3A507-2317-5869-357D-78FD3801A10F}"/>
              </a:ext>
            </a:extLst>
          </p:cNvPr>
          <p:cNvCxnSpPr/>
          <p:nvPr userDrawn="1"/>
        </p:nvCxnSpPr>
        <p:spPr>
          <a:xfrm>
            <a:off x="0" y="3428683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CB958BD-536C-FB49-4647-0FD6772AF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199" y="6222530"/>
            <a:ext cx="6303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63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261607" cy="6858000"/>
          </a:xfrm>
          <a:solidFill>
            <a:srgbClr val="C9E8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C2C3F7-8611-4C35-8251-0FD61D72D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0525" y="1624263"/>
            <a:ext cx="7074273" cy="4487775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1984A7C-795D-A5F6-A95A-4061B7DC9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0525" y="316210"/>
            <a:ext cx="7074273" cy="8989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8CE242-E13D-025E-C144-17C02599A229}"/>
              </a:ext>
            </a:extLst>
          </p:cNvPr>
          <p:cNvCxnSpPr/>
          <p:nvPr userDrawn="1"/>
        </p:nvCxnSpPr>
        <p:spPr>
          <a:xfrm>
            <a:off x="3659028" y="1315539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BBA254-544D-0FBD-FC9F-8BA4E4D81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704" y="6392369"/>
            <a:ext cx="79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6A65D-6A53-7AD6-BE5C-46FB0B252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199" y="6222530"/>
            <a:ext cx="6303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" y="-2"/>
            <a:ext cx="12188952" cy="4572000"/>
          </a:xfrm>
          <a:solidFill>
            <a:srgbClr val="C9E8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80284"/>
            <a:ext cx="9144000" cy="1199148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971507"/>
            <a:ext cx="9144000" cy="524794"/>
          </a:xfrm>
        </p:spPr>
        <p:txBody>
          <a:bodyPr>
            <a:normAutofit/>
          </a:bodyPr>
          <a:lstStyle>
            <a:lvl1pPr marL="0" indent="0" algn="ctr"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59191F-1993-9C98-FFCD-D5491D36D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704" y="6392369"/>
            <a:ext cx="79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71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467853"/>
            <a:ext cx="11277599" cy="4628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B02DA7A-87A6-8F20-5DE6-D3F1A934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11277598" cy="810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073A4-446F-2139-8A75-815E3F2F8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704" y="6392369"/>
            <a:ext cx="79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4CBD91-F571-544B-B40F-E9532F842EF6}"/>
              </a:ext>
            </a:extLst>
          </p:cNvPr>
          <p:cNvCxnSpPr/>
          <p:nvPr userDrawn="1"/>
        </p:nvCxnSpPr>
        <p:spPr>
          <a:xfrm>
            <a:off x="0" y="1287377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169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467853"/>
            <a:ext cx="3712129" cy="4628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B02DA7A-87A6-8F20-5DE6-D3F1A934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4911754" cy="810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073A4-446F-2139-8A75-815E3F2F8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704" y="6392369"/>
            <a:ext cx="79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757BA99E-4372-84F1-AD4A-53B7C1DD11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399" y="621682"/>
            <a:ext cx="5486400" cy="5595812"/>
          </a:xfrm>
          <a:solidFill>
            <a:srgbClr val="E5F4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A32B9A6-ADA5-B0B4-3537-6F31285A76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93583" y="1273262"/>
            <a:ext cx="3001534" cy="4464845"/>
          </a:xfrm>
          <a:solidFill>
            <a:srgbClr val="C9E8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D5899A-D6CB-31BC-1C71-0B78FE83F2C4}"/>
              </a:ext>
            </a:extLst>
          </p:cNvPr>
          <p:cNvCxnSpPr/>
          <p:nvPr userDrawn="1"/>
        </p:nvCxnSpPr>
        <p:spPr>
          <a:xfrm>
            <a:off x="0" y="1287377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401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073A4-446F-2139-8A75-815E3F2F8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704" y="6392369"/>
            <a:ext cx="79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AE0D47-9F1D-ED4B-BDB9-A70795B8E7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381001"/>
            <a:ext cx="11277599" cy="571499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785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1999" cy="6858000"/>
          </a:xfrm>
          <a:solidFill>
            <a:srgbClr val="E5F4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41292" y="4124825"/>
            <a:ext cx="4650708" cy="1460415"/>
          </a:xfrm>
          <a:solidFill>
            <a:schemeClr val="bg1">
              <a:alpha val="80000"/>
            </a:schemeClr>
          </a:solidFill>
        </p:spPr>
        <p:txBody>
          <a:bodyPr lIns="502920" bIns="137160" anchor="ctr" anchorCtr="0">
            <a:normAutofit/>
          </a:bodyPr>
          <a:lstStyle>
            <a:lvl1pPr algn="l">
              <a:defRPr sz="32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3D1B0B-D678-6D5F-837E-269C2A792C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199" y="6222530"/>
            <a:ext cx="6303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31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254E19-743D-809A-CE07-1194CCA2B0C4}"/>
              </a:ext>
            </a:extLst>
          </p:cNvPr>
          <p:cNvSpPr txBox="1"/>
          <p:nvPr userDrawn="1"/>
        </p:nvSpPr>
        <p:spPr>
          <a:xfrm>
            <a:off x="0" y="337930"/>
            <a:ext cx="439358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dirty="0">
                <a:solidFill>
                  <a:srgbClr val="C9E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r>
              <a:rPr lang="en-GB" sz="9600" dirty="0">
                <a:solidFill>
                  <a:srgbClr val="C9E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GB" sz="16600" dirty="0">
                <a:solidFill>
                  <a:srgbClr val="C9E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FBA353-19B1-4A04-A7EE-345F93C18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8399" y="621682"/>
            <a:ext cx="5486400" cy="5595812"/>
          </a:xfrm>
          <a:solidFill>
            <a:srgbClr val="E5F4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15B60AE-D6AB-472C-8342-2A3EB53493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93583" y="1273262"/>
            <a:ext cx="3001534" cy="4464845"/>
          </a:xfrm>
          <a:solidFill>
            <a:srgbClr val="C9E8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AF8EFB-71D5-4AE7-634E-22D0A9D60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14"/>
            <a:ext cx="3463274" cy="2514586"/>
          </a:xfrm>
        </p:spPr>
        <p:txBody>
          <a:bodyPr anchor="t" anchorCtr="0">
            <a:normAutofit/>
          </a:bodyPr>
          <a:lstStyle>
            <a:lvl1pPr>
              <a:defRPr sz="28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quote    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B44880F-9352-652F-9347-5C449301D9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1" y="4044452"/>
            <a:ext cx="3463274" cy="840370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 typeface="Arial" panose="020B0604020202020204" pitchFamily="34" charset="0"/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sz="16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sz="16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sz="16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sz="16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94B78-F96A-AEF7-6654-BE68F2C2A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199" y="6222530"/>
            <a:ext cx="6303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ackground &amp;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90400" y="187201"/>
            <a:ext cx="11040000" cy="1609619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Chapter slide</a:t>
            </a:r>
            <a:br>
              <a:rPr lang="en-US" dirty="0"/>
            </a:br>
            <a:r>
              <a:rPr lang="en-US" dirty="0"/>
              <a:t>Title size 30 t0 50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90400" y="2094792"/>
            <a:ext cx="11601600" cy="3062400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2844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776643-6C33-46CD-A918-AB0CEA571F00}"/>
              </a:ext>
            </a:extLst>
          </p:cNvPr>
          <p:cNvSpPr/>
          <p:nvPr userDrawn="1"/>
        </p:nvSpPr>
        <p:spPr>
          <a:xfrm>
            <a:off x="6086475" y="1455821"/>
            <a:ext cx="5638800" cy="4678280"/>
          </a:xfrm>
          <a:prstGeom prst="rect">
            <a:avLst/>
          </a:prstGeom>
          <a:solidFill>
            <a:srgbClr val="E5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E62D2-A055-4712-92CC-4B02419D51FB}"/>
              </a:ext>
            </a:extLst>
          </p:cNvPr>
          <p:cNvSpPr/>
          <p:nvPr userDrawn="1"/>
        </p:nvSpPr>
        <p:spPr>
          <a:xfrm>
            <a:off x="457200" y="1455821"/>
            <a:ext cx="5638800" cy="4678280"/>
          </a:xfrm>
          <a:prstGeom prst="rect">
            <a:avLst/>
          </a:prstGeom>
          <a:solidFill>
            <a:srgbClr val="C9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89639" y="1687850"/>
            <a:ext cx="4341733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9640" y="2668171"/>
            <a:ext cx="4341732" cy="337067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0133" y="1687850"/>
            <a:ext cx="4703841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80134" y="2632075"/>
            <a:ext cx="4703840" cy="340677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F373FE6-ED8B-B85B-7D9C-D016CD8F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11268075" cy="810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731116-902E-C206-37F0-0784CDE34697}"/>
              </a:ext>
            </a:extLst>
          </p:cNvPr>
          <p:cNvCxnSpPr/>
          <p:nvPr userDrawn="1"/>
        </p:nvCxnSpPr>
        <p:spPr>
          <a:xfrm>
            <a:off x="0" y="1287377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596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8712" y="1454400"/>
            <a:ext cx="3749040" cy="4660650"/>
          </a:xfrm>
          <a:prstGeom prst="rect">
            <a:avLst/>
          </a:prstGeom>
          <a:solidFill>
            <a:srgbClr val="E5F4F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11097" y="1454400"/>
            <a:ext cx="3749040" cy="4660650"/>
          </a:xfrm>
          <a:prstGeom prst="rect">
            <a:avLst/>
          </a:prstGeom>
          <a:solidFill>
            <a:srgbClr val="E5F4FF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5" y="1454399"/>
            <a:ext cx="3747921" cy="4662049"/>
          </a:xfrm>
          <a:prstGeom prst="rect">
            <a:avLst/>
          </a:prstGeom>
          <a:solidFill>
            <a:srgbClr val="E5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5449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478405"/>
            <a:ext cx="2971800" cy="3248025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10188" y="165449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10188" y="2478405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134" y="1664018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FBB2F8D-6092-468C-BA48-836286C6B7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430134" y="2487930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714EF60-DEA5-EC5C-617D-62B7EBEE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11277599" cy="810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87AFE4-63F2-5D68-6603-1B31FDB04F7F}"/>
              </a:ext>
            </a:extLst>
          </p:cNvPr>
          <p:cNvCxnSpPr/>
          <p:nvPr userDrawn="1"/>
        </p:nvCxnSpPr>
        <p:spPr>
          <a:xfrm>
            <a:off x="0" y="1287377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164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D82CB93-1324-F3E9-1517-3596CDAE23E8}"/>
              </a:ext>
            </a:extLst>
          </p:cNvPr>
          <p:cNvSpPr/>
          <p:nvPr userDrawn="1"/>
        </p:nvSpPr>
        <p:spPr>
          <a:xfrm>
            <a:off x="8200823" y="2892343"/>
            <a:ext cx="3528000" cy="3144236"/>
          </a:xfrm>
          <a:prstGeom prst="rect">
            <a:avLst/>
          </a:prstGeom>
          <a:noFill/>
          <a:ln w="28575">
            <a:solidFill>
              <a:srgbClr val="008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86BF8-FF21-CBD2-A766-6DF10F500AF4}"/>
              </a:ext>
            </a:extLst>
          </p:cNvPr>
          <p:cNvSpPr/>
          <p:nvPr userDrawn="1"/>
        </p:nvSpPr>
        <p:spPr>
          <a:xfrm>
            <a:off x="4331749" y="2892343"/>
            <a:ext cx="3528000" cy="3144236"/>
          </a:xfrm>
          <a:prstGeom prst="rect">
            <a:avLst/>
          </a:prstGeom>
          <a:noFill/>
          <a:ln w="28575">
            <a:solidFill>
              <a:srgbClr val="00A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0825" y="1454398"/>
            <a:ext cx="3528000" cy="1974601"/>
          </a:xfrm>
          <a:prstGeom prst="rect">
            <a:avLst/>
          </a:prstGeom>
          <a:solidFill>
            <a:srgbClr val="0082A9"/>
          </a:solidFill>
          <a:ln w="28575">
            <a:solidFill>
              <a:srgbClr val="008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66467A-6BE6-93D7-16C9-6127C15838C8}"/>
              </a:ext>
            </a:extLst>
          </p:cNvPr>
          <p:cNvSpPr/>
          <p:nvPr userDrawn="1"/>
        </p:nvSpPr>
        <p:spPr>
          <a:xfrm>
            <a:off x="466688" y="2892343"/>
            <a:ext cx="3528000" cy="3144236"/>
          </a:xfrm>
          <a:prstGeom prst="rect">
            <a:avLst/>
          </a:prstGeom>
          <a:noFill/>
          <a:ln w="28575">
            <a:solidFill>
              <a:srgbClr val="019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31999" y="1454398"/>
            <a:ext cx="3528000" cy="1974601"/>
          </a:xfrm>
          <a:prstGeom prst="rect">
            <a:avLst/>
          </a:prstGeom>
          <a:solidFill>
            <a:srgbClr val="00A4A9"/>
          </a:solidFill>
          <a:ln w="28575">
            <a:solidFill>
              <a:srgbClr val="00A4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5" y="1454398"/>
            <a:ext cx="3528000" cy="1974601"/>
          </a:xfrm>
          <a:prstGeom prst="rect">
            <a:avLst/>
          </a:prstGeom>
          <a:solidFill>
            <a:srgbClr val="0194CB"/>
          </a:solidFill>
          <a:ln w="28575">
            <a:solidFill>
              <a:srgbClr val="0194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0775" y="2629070"/>
            <a:ext cx="2971800" cy="49837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1275" y="3645982"/>
            <a:ext cx="3020592" cy="2202368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09849" y="2629070"/>
            <a:ext cx="2971800" cy="49836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8923" y="2629071"/>
            <a:ext cx="2971800" cy="522042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714EF60-DEA5-EC5C-617D-62B7EBEE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11277599" cy="810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EE670F3-BBA3-81EB-575E-885858F502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85703" y="3648075"/>
            <a:ext cx="3020592" cy="2202368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B8138F5-0878-DF6C-9731-42A170A3EE2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454527" y="3648075"/>
            <a:ext cx="3020592" cy="2202368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8327E9-AAA0-3EF4-B04F-62A676355E9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77103" y="1622595"/>
            <a:ext cx="2099144" cy="972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85769BB-1917-7BB5-2737-9CED530C3C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43128" y="1622595"/>
            <a:ext cx="2099144" cy="972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7D80D9CB-6816-D3C8-DAD6-380BC90C4E1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15251" y="1622595"/>
            <a:ext cx="2099144" cy="972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39CDCB-7BC4-FFBD-0DA0-628D353BD35B}"/>
              </a:ext>
            </a:extLst>
          </p:cNvPr>
          <p:cNvCxnSpPr/>
          <p:nvPr userDrawn="1"/>
        </p:nvCxnSpPr>
        <p:spPr>
          <a:xfrm>
            <a:off x="0" y="1287377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587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D82CB93-1324-F3E9-1517-3596CDAE23E8}"/>
              </a:ext>
            </a:extLst>
          </p:cNvPr>
          <p:cNvSpPr/>
          <p:nvPr userDrawn="1"/>
        </p:nvSpPr>
        <p:spPr>
          <a:xfrm>
            <a:off x="8200823" y="2892343"/>
            <a:ext cx="3528000" cy="3144236"/>
          </a:xfrm>
          <a:prstGeom prst="rect">
            <a:avLst/>
          </a:prstGeom>
          <a:noFill/>
          <a:ln w="28575">
            <a:solidFill>
              <a:srgbClr val="F494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E86BF8-FF21-CBD2-A766-6DF10F500AF4}"/>
              </a:ext>
            </a:extLst>
          </p:cNvPr>
          <p:cNvSpPr/>
          <p:nvPr userDrawn="1"/>
        </p:nvSpPr>
        <p:spPr>
          <a:xfrm>
            <a:off x="4331749" y="2892343"/>
            <a:ext cx="3528000" cy="3144236"/>
          </a:xfrm>
          <a:prstGeom prst="rect">
            <a:avLst/>
          </a:prstGeom>
          <a:noFill/>
          <a:ln w="28575">
            <a:solidFill>
              <a:srgbClr val="6BA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0825" y="1454398"/>
            <a:ext cx="3528000" cy="1974601"/>
          </a:xfrm>
          <a:prstGeom prst="rect">
            <a:avLst/>
          </a:prstGeom>
          <a:solidFill>
            <a:srgbClr val="F49416"/>
          </a:solidFill>
          <a:ln w="28575">
            <a:solidFill>
              <a:srgbClr val="F494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66467A-6BE6-93D7-16C9-6127C15838C8}"/>
              </a:ext>
            </a:extLst>
          </p:cNvPr>
          <p:cNvSpPr/>
          <p:nvPr userDrawn="1"/>
        </p:nvSpPr>
        <p:spPr>
          <a:xfrm>
            <a:off x="466688" y="2892343"/>
            <a:ext cx="3528000" cy="3144236"/>
          </a:xfrm>
          <a:prstGeom prst="rect">
            <a:avLst/>
          </a:prstGeom>
          <a:noFill/>
          <a:ln w="28575">
            <a:solidFill>
              <a:srgbClr val="A9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31999" y="1454398"/>
            <a:ext cx="3528000" cy="1974601"/>
          </a:xfrm>
          <a:prstGeom prst="rect">
            <a:avLst/>
          </a:prstGeom>
          <a:solidFill>
            <a:srgbClr val="6BA906"/>
          </a:solidFill>
          <a:ln w="28575">
            <a:solidFill>
              <a:srgbClr val="6BA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5" y="1454398"/>
            <a:ext cx="3528000" cy="1974601"/>
          </a:xfrm>
          <a:prstGeom prst="rect">
            <a:avLst/>
          </a:prstGeom>
          <a:solidFill>
            <a:srgbClr val="A90060"/>
          </a:solidFill>
          <a:ln w="28575">
            <a:solidFill>
              <a:srgbClr val="A90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0775" y="2629070"/>
            <a:ext cx="2971800" cy="498370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1275" y="3645982"/>
            <a:ext cx="3020592" cy="2202368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09849" y="2629070"/>
            <a:ext cx="2971800" cy="498369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8923" y="2629071"/>
            <a:ext cx="2971800" cy="522042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714EF60-DEA5-EC5C-617D-62B7EBEE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11277599" cy="810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EE670F3-BBA3-81EB-575E-885858F502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85703" y="3648075"/>
            <a:ext cx="3020592" cy="2202368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B8138F5-0878-DF6C-9731-42A170A3EE2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454527" y="3648075"/>
            <a:ext cx="3020592" cy="2202368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ts val="2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8327E9-AAA0-3EF4-B04F-62A676355E9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77103" y="1622595"/>
            <a:ext cx="2099144" cy="972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85769BB-1917-7BB5-2737-9CED530C3C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43128" y="1622595"/>
            <a:ext cx="2099144" cy="972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7D80D9CB-6816-D3C8-DAD6-380BC90C4E1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15251" y="1622595"/>
            <a:ext cx="2099144" cy="972000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icon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C1ED28-8ECF-CB7B-06D6-5D11D9BA7D6F}"/>
              </a:ext>
            </a:extLst>
          </p:cNvPr>
          <p:cNvCxnSpPr/>
          <p:nvPr userDrawn="1"/>
        </p:nvCxnSpPr>
        <p:spPr>
          <a:xfrm>
            <a:off x="0" y="1287377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220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7B56DF65-07B3-366A-5B0A-6B995B68E3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15350" y="674688"/>
            <a:ext cx="3219450" cy="5622925"/>
          </a:xfrm>
          <a:solidFill>
            <a:srgbClr val="E5F4FF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4DC27-A467-4265-AAB1-754D3F86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5871411" cy="6858000"/>
          </a:xfrm>
          <a:prstGeom prst="rect">
            <a:avLst/>
          </a:prstGeom>
          <a:solidFill>
            <a:srgbClr val="C9E8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179" y="541425"/>
            <a:ext cx="5009147" cy="93845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9CC7B6-D9ED-464B-8206-98055EB53F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752351"/>
            <a:ext cx="5009146" cy="4275387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 spc="30" baseline="0"/>
            </a:lvl1pPr>
            <a:lvl2pPr marL="457200" indent="0">
              <a:lnSpc>
                <a:spcPts val="2400"/>
              </a:lnSpc>
              <a:buNone/>
              <a:defRPr sz="1800" spc="30" baseline="0"/>
            </a:lvl2pPr>
            <a:lvl3pPr marL="914400" indent="0">
              <a:lnSpc>
                <a:spcPts val="2400"/>
              </a:lnSpc>
              <a:buNone/>
              <a:defRPr sz="1800" spc="30" baseline="0"/>
            </a:lvl3pPr>
            <a:lvl4pPr marL="1371600" indent="0">
              <a:lnSpc>
                <a:spcPts val="2400"/>
              </a:lnSpc>
              <a:buNone/>
              <a:defRPr sz="1800" spc="30" baseline="0"/>
            </a:lvl4pPr>
            <a:lvl5pPr marL="1828800" indent="0">
              <a:lnSpc>
                <a:spcPts val="2400"/>
              </a:lnSpc>
              <a:buNone/>
              <a:defRPr sz="1800" spc="3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743C040-0A81-4A38-879D-07BBD1842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2362" y="1568200"/>
            <a:ext cx="2747209" cy="3689599"/>
          </a:xfrm>
          <a:solidFill>
            <a:srgbClr val="C9E8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CD4F1A-6F57-E0D7-EC40-70543CBAD300}"/>
              </a:ext>
            </a:extLst>
          </p:cNvPr>
          <p:cNvCxnSpPr/>
          <p:nvPr userDrawn="1"/>
        </p:nvCxnSpPr>
        <p:spPr>
          <a:xfrm>
            <a:off x="-45553" y="1568201"/>
            <a:ext cx="1440000" cy="0"/>
          </a:xfrm>
          <a:prstGeom prst="line">
            <a:avLst/>
          </a:prstGeom>
          <a:ln w="19050">
            <a:solidFill>
              <a:srgbClr val="0060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5E76475-EA6B-21A9-4C83-6AE225A19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704" y="6392369"/>
            <a:ext cx="79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239C30-54B6-4057-7E53-5550405E14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7199" y="6222530"/>
            <a:ext cx="6303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07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8963526" cy="6858000"/>
          </a:xfrm>
          <a:solidFill>
            <a:srgbClr val="E5F4FF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31767" y="1828801"/>
            <a:ext cx="4296879" cy="1819274"/>
          </a:xfrm>
          <a:solidFill>
            <a:schemeClr val="bg1">
              <a:alpha val="9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200">
                <a:solidFill>
                  <a:srgbClr val="0060A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31767" y="3648075"/>
            <a:ext cx="4296880" cy="1204118"/>
          </a:xfrm>
          <a:solidFill>
            <a:schemeClr val="bg1">
              <a:alpha val="9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800" spc="3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3CBD5-B99D-3488-E8CD-B120BE39F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06297" y="322245"/>
            <a:ext cx="75640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4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ize image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endParaRPr lang="en-GB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590400" y="1226851"/>
            <a:ext cx="11040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lang="fr-CH" sz="4000" baseline="0">
                <a:ln w="11430">
                  <a:solidFill>
                    <a:schemeClr val="tx2"/>
                  </a:solidFill>
                </a:ln>
                <a:solidFill>
                  <a:srgbClr val="FFC000"/>
                </a:solidFill>
                <a:effectLst/>
              </a:defRPr>
            </a:lvl1pPr>
          </a:lstStyle>
          <a:p>
            <a:pPr lvl="0"/>
            <a:r>
              <a:rPr lang="en-US" dirty="0"/>
              <a:t>Add title 30 to 60 </a:t>
            </a:r>
            <a:br>
              <a:rPr lang="en-US" dirty="0"/>
            </a:br>
            <a:r>
              <a:rPr lang="en-US" dirty="0"/>
              <a:t>(change font </a:t>
            </a:r>
            <a:r>
              <a:rPr lang="en-US" dirty="0" err="1"/>
              <a:t>colour</a:t>
            </a:r>
            <a:r>
              <a:rPr lang="en-US" dirty="0"/>
              <a:t> if required)</a:t>
            </a:r>
            <a:endParaRPr lang="fr-CH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1087883" y="6021288"/>
            <a:ext cx="1056117" cy="65071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59272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&amp;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0400" y="1602000"/>
            <a:ext cx="5424000" cy="4420800"/>
          </a:xfrm>
        </p:spPr>
        <p:txBody>
          <a:bodyPr/>
          <a:lstStyle>
            <a:lvl1pPr marL="457200" indent="-457200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 sz="2800" baseline="0"/>
            </a:lvl1pPr>
            <a:lvl2pPr marL="809625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  <a:defRPr lang="en-US" sz="2800" b="1" kern="1200" baseline="0" dirty="0" smtClean="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text: font size 28 to 38 / or image</a:t>
            </a:r>
          </a:p>
          <a:p>
            <a:pPr marL="809625" lvl="1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</a:pPr>
            <a:r>
              <a:rPr lang="en-US" dirty="0"/>
              <a:t>Second level: font size 28</a:t>
            </a:r>
          </a:p>
          <a:p>
            <a:pPr lvl="0"/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192011" y="1602000"/>
            <a:ext cx="5424000" cy="4420800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 sz="2800" baseline="0"/>
            </a:lvl1pPr>
            <a:lvl2pPr marL="809625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  <a:defRPr lang="en-US" sz="2800" b="1" kern="1200" baseline="0" dirty="0" smtClean="0">
                <a:solidFill>
                  <a:srgbClr val="58585A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2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text: font size 28 to 38 / or image</a:t>
            </a:r>
          </a:p>
          <a:p>
            <a:pPr marL="809625" lvl="1" indent="-447675" algn="l" defTabSz="914400" rtl="0" eaLnBrk="1" latinLnBrk="0" hangingPunct="1">
              <a:spcBef>
                <a:spcPts val="600"/>
              </a:spcBef>
              <a:buFont typeface="Symbol" pitchFamily="18" charset="2"/>
              <a:buChar char=""/>
            </a:pPr>
            <a:r>
              <a:rPr lang="en-US" dirty="0"/>
              <a:t>Second level: font size 28</a:t>
            </a:r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4912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 baseline="0"/>
            </a:lvl3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9609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080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work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7074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ackground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1602000"/>
            <a:ext cx="11041227" cy="44208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 dirty="0"/>
              <a:t>Add text: font size 28 to 38</a:t>
            </a:r>
          </a:p>
          <a:p>
            <a:pPr lvl="0"/>
            <a:r>
              <a:rPr lang="en-US" dirty="0"/>
              <a:t>Add text: font size 28 to 38</a:t>
            </a:r>
          </a:p>
          <a:p>
            <a:pPr lvl="1"/>
            <a:r>
              <a:rPr lang="en-US" dirty="0"/>
              <a:t>Add text: font size 28</a:t>
            </a:r>
          </a:p>
          <a:p>
            <a:pPr lvl="2"/>
            <a:r>
              <a:rPr lang="en-US" dirty="0"/>
              <a:t>Add text: font size 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90400" y="187202"/>
            <a:ext cx="11040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size 30 to 50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8626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400" y="1600201"/>
            <a:ext cx="11040000" cy="442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47051" y="6356352"/>
            <a:ext cx="2749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5A7A9-BE32-4F72-B27D-3E2A326C1DCC}" type="datetime1">
              <a:rPr lang="fr-CH" smtClean="0"/>
              <a:t>13.09.2023</a:t>
            </a:fld>
            <a:endParaRPr lang="fr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861" y="6356352"/>
            <a:ext cx="57708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400" y="6356352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2B32AA8-9B4E-4D53-AE6E-350E87BFFB19}" type="slidenum">
              <a:rPr lang="fr-CH" smtClean="0"/>
              <a:pPr/>
              <a:t>‹#›</a:t>
            </a:fld>
            <a:endParaRPr lang="fr-CH" dirty="0"/>
          </a:p>
        </p:txBody>
      </p:sp>
      <p:sp>
        <p:nvSpPr>
          <p:cNvPr id="10" name="Title Placeholder 7"/>
          <p:cNvSpPr>
            <a:spLocks noGrp="1"/>
          </p:cNvSpPr>
          <p:nvPr>
            <p:ph type="title"/>
          </p:nvPr>
        </p:nvSpPr>
        <p:spPr>
          <a:xfrm>
            <a:off x="590400" y="188642"/>
            <a:ext cx="1104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">
                <a:rot lat="0" lon="0" rev="5400000"/>
              </a:lightRig>
            </a:scene3d>
            <a:sp3d>
              <a:contourClr>
                <a:schemeClr val="tx1">
                  <a:lumMod val="95000"/>
                  <a:lumOff val="5000"/>
                </a:schemeClr>
              </a:contourClr>
            </a:sp3d>
          </a:bodyPr>
          <a:lstStyle/>
          <a:p>
            <a:r>
              <a:rPr lang="en-US" dirty="0"/>
              <a:t>Title size 30 to 50</a:t>
            </a:r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95792A-E57E-42E0-9309-FB9B4D7B29C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5792" y="6027326"/>
            <a:ext cx="988880" cy="63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693" r:id="rId3"/>
    <p:sldLayoutId id="2147483670" r:id="rId4"/>
    <p:sldLayoutId id="2147483685" r:id="rId5"/>
    <p:sldLayoutId id="2147483682" r:id="rId6"/>
    <p:sldLayoutId id="2147483681" r:id="rId7"/>
    <p:sldLayoutId id="2147483680" r:id="rId8"/>
    <p:sldLayoutId id="2147483679" r:id="rId9"/>
    <p:sldLayoutId id="2147483676" r:id="rId10"/>
    <p:sldLayoutId id="2147483686" r:id="rId11"/>
    <p:sldLayoutId id="2147483692" r:id="rId12"/>
    <p:sldLayoutId id="2147483675" r:id="rId13"/>
    <p:sldLayoutId id="2147483672" r:id="rId14"/>
    <p:sldLayoutId id="2147483688" r:id="rId15"/>
    <p:sldLayoutId id="2147483689" r:id="rId16"/>
    <p:sldLayoutId id="2147483690" r:id="rId17"/>
    <p:sldLayoutId id="2147483694" r:id="rId18"/>
    <p:sldLayoutId id="2147483695" r:id="rId19"/>
  </p:sldLayoutIdLst>
  <p:hf hdr="0" ftr="0" dt="0"/>
  <p:txStyles>
    <p:titleStyle>
      <a:lvl1pPr marL="0" algn="l" defTabSz="914400" rtl="0" eaLnBrk="1" fontAlgn="base" latinLnBrk="0" hangingPunct="1">
        <a:spcBef>
          <a:spcPct val="0"/>
        </a:spcBef>
        <a:spcAft>
          <a:spcPct val="0"/>
        </a:spcAft>
        <a:buNone/>
        <a:defRPr lang="fr-CH" sz="4400" b="1" kern="1200" cap="none" spc="0" dirty="0" smtClean="0">
          <a:ln w="11430"/>
          <a:solidFill>
            <a:srgbClr val="0060A9"/>
          </a:solidFill>
          <a:effectLst/>
          <a:latin typeface="Arial" pitchFamily="34" charset="0"/>
          <a:ea typeface="+mn-ea"/>
          <a:cs typeface="Arial" pitchFamily="34" charset="0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itchFamily="34" charset="0"/>
        <a:buChar char="•"/>
        <a:tabLst/>
        <a:defRPr sz="3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09625" indent="-447675" algn="l" defTabSz="914400" rtl="0" eaLnBrk="1" latinLnBrk="0" hangingPunct="1">
        <a:spcBef>
          <a:spcPts val="0"/>
        </a:spcBef>
        <a:buFont typeface="Symbol" pitchFamily="18" charset="2"/>
        <a:buChar char=""/>
        <a:defRPr sz="2800" b="1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 typeface="Symbol" pitchFamily="18" charset="2"/>
        <a:buChar char="-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rgbClr val="58585A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rgbClr val="5858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11277599" cy="8101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67858"/>
            <a:ext cx="11277600" cy="454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704" y="6392369"/>
            <a:ext cx="7980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113363-2CC8-8D59-6591-18600A3A59A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457199" y="6222530"/>
            <a:ext cx="6303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8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30" baseline="0">
          <a:solidFill>
            <a:srgbClr val="0060A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392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7915EE-6F9B-0F8B-0896-18955B81B8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IECEx On-line Bulletin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B3AEAF7-D507-5C7F-8333-8558997A76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Geoff Slater</a:t>
            </a:r>
          </a:p>
          <a:p>
            <a:r>
              <a:rPr lang="en-US" dirty="0"/>
              <a:t>IECEx Secretariat</a:t>
            </a:r>
          </a:p>
          <a:p>
            <a:r>
              <a:rPr lang="en-US" dirty="0"/>
              <a:t>Edinburgh</a:t>
            </a:r>
          </a:p>
          <a:p>
            <a:r>
              <a:rPr lang="en-US" dirty="0"/>
              <a:t>September 2023</a:t>
            </a:r>
          </a:p>
          <a:p>
            <a:endParaRPr lang="en-GB" dirty="0"/>
          </a:p>
        </p:txBody>
      </p:sp>
      <p:pic>
        <p:nvPicPr>
          <p:cNvPr id="9" name="Picture Placeholder 8" descr="A city with many buildings&#10;&#10;Description automatically generated">
            <a:extLst>
              <a:ext uri="{FF2B5EF4-FFF2-40B4-BE49-F238E27FC236}">
                <a16:creationId xmlns:a16="http://schemas.microsoft.com/office/drawing/2014/main" id="{4A06C271-CA92-4448-8623-73BFBF7E01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2" r="30752"/>
          <a:stretch>
            <a:fillRect/>
          </a:stretch>
        </p:blipFill>
        <p:spPr>
          <a:xfrm>
            <a:off x="191344" y="557882"/>
            <a:ext cx="7505201" cy="5742235"/>
          </a:xfrm>
        </p:spPr>
      </p:pic>
    </p:spTree>
    <p:extLst>
      <p:ext uri="{BB962C8B-B14F-4D97-AF65-F5344CB8AC3E}">
        <p14:creationId xmlns:p14="http://schemas.microsoft.com/office/powerpoint/2010/main" val="263207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D794EE-0D91-20F7-A9D4-F15CE5D2C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 IECEx Bulletin is a publication of the IECEx that provides a global, up-to-date list of </a:t>
            </a:r>
            <a:r>
              <a:rPr lang="en-US" dirty="0">
                <a:solidFill>
                  <a:srgbClr val="333333"/>
                </a:solidFill>
                <a:latin typeface="Verdana" panose="020B0604030504040204" pitchFamily="34" charset="0"/>
              </a:rPr>
              <a:t>standards operated by the IECEx and the status of acceptance or 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nationa</a:t>
            </a:r>
            <a:r>
              <a:rPr lang="en-US" dirty="0">
                <a:solidFill>
                  <a:srgbClr val="333333"/>
                </a:solidFill>
                <a:latin typeface="Verdana" panose="020B0604030504040204" pitchFamily="34" charset="0"/>
              </a:rPr>
              <a:t>l differences of each member country. The publication is accessible to IECEx members, ExCBs  and ExTLs as required by t</a:t>
            </a:r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he rules stated in IECEx 02. </a:t>
            </a:r>
          </a:p>
          <a:p>
            <a:endParaRPr lang="en-US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 Bulletin promotes consistency and harmonization in the implementation of Standards operated by the IECEx.</a:t>
            </a:r>
          </a:p>
          <a:p>
            <a:pPr marL="0" indent="0">
              <a:buNone/>
            </a:pPr>
            <a:endParaRPr lang="en-US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Verdana" panose="020B0604030504040204" pitchFamily="34" charset="0"/>
              </a:rPr>
              <a:t>Current edition of the Bulletin is Edition 5 published in 2016.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3EBC9-3B2B-1A7F-010D-54B474A2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IECEx Bulletin Background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5A50E3A-08FC-486C-97F2-111E46731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E92D56-B32A-4A88-A4B5-8F7F3094F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Static document</a:t>
            </a:r>
          </a:p>
          <a:p>
            <a:r>
              <a:rPr lang="en-US" sz="2400" dirty="0"/>
              <a:t>36 members have to contribute, and there are over 38 standards with multiple editions of each standard</a:t>
            </a:r>
          </a:p>
          <a:p>
            <a:r>
              <a:rPr lang="en-US" sz="2400" dirty="0"/>
              <a:t>Takes ~12 months to compile and publish as each National Member Body has to be contacted and they have to respond. This is a time consuming, inefficient and slow process</a:t>
            </a:r>
          </a:p>
          <a:p>
            <a:r>
              <a:rPr lang="en-US" sz="2400" dirty="0"/>
              <a:t>Can be out of date by the time it is published.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3600" dirty="0">
                <a:solidFill>
                  <a:srgbClr val="0060A9"/>
                </a:solidFill>
              </a:rPr>
              <a:t>Solution 			The On-Line Bulletin</a:t>
            </a:r>
          </a:p>
          <a:p>
            <a:pPr marL="0" indent="0">
              <a:buNone/>
            </a:pPr>
            <a:r>
              <a:rPr lang="en-AU" sz="2400" dirty="0"/>
              <a:t>Members will be able to update the On-Line Bulletin and immediately publish – it becomes a live document.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D3C104-5F92-45C4-A311-53F66A7F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Issues with current bulletin</a:t>
            </a:r>
            <a:endParaRPr lang="en-AU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AF180-09DD-4E5B-BBE7-50B451825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6158970-4D49-4574-AEAC-014851F10B66}"/>
              </a:ext>
            </a:extLst>
          </p:cNvPr>
          <p:cNvSpPr/>
          <p:nvPr/>
        </p:nvSpPr>
        <p:spPr>
          <a:xfrm>
            <a:off x="2783632" y="44371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530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_recording_-_9_12_2023,_9_40_39_am (1080p)">
            <a:hlinkClick r:id="" action="ppaction://media"/>
            <a:extLst>
              <a:ext uri="{FF2B5EF4-FFF2-40B4-BE49-F238E27FC236}">
                <a16:creationId xmlns:a16="http://schemas.microsoft.com/office/drawing/2014/main" id="{364060B4-D955-44C1-9F38-5F3E5513A1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9456" y="381001"/>
            <a:ext cx="10329639" cy="58106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C965A-6A29-40FF-B6E3-101240F74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6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F25AA3-23D2-49EB-A938-47551AA68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086" y="1468438"/>
            <a:ext cx="10909827" cy="46275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0C811E-D840-4237-B1BD-1827CC11A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On-line Bulletin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E6AB6-F10E-43F1-9A0F-20194120E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744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9EE61A-04FF-403D-A5A4-92C9B2166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Types of Access</a:t>
            </a:r>
          </a:p>
          <a:p>
            <a:pPr lvl="1"/>
            <a:r>
              <a:rPr lang="en-US" dirty="0"/>
              <a:t>Public viewing</a:t>
            </a:r>
          </a:p>
          <a:p>
            <a:pPr lvl="1"/>
            <a:r>
              <a:rPr lang="en-US" dirty="0"/>
              <a:t>ExCB/</a:t>
            </a:r>
            <a:r>
              <a:rPr lang="en-US" dirty="0" err="1"/>
              <a:t>ExTL</a:t>
            </a:r>
            <a:r>
              <a:rPr lang="en-US" dirty="0"/>
              <a:t> full content access rights (view only)</a:t>
            </a:r>
          </a:p>
          <a:p>
            <a:pPr lvl="1"/>
            <a:r>
              <a:rPr lang="en-US" dirty="0"/>
              <a:t>Member body or delegate admin rights (edit/populating member body/country data only)</a:t>
            </a:r>
          </a:p>
          <a:p>
            <a:pPr lvl="1"/>
            <a:r>
              <a:rPr lang="en-US" dirty="0"/>
              <a:t>Secretariat admin rights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Circular to be sent for secure access password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81EF7E-A091-4907-A1B6-1D20FC79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Rights 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42566-68E4-4ECF-86BE-B8E5F0912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2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7843ED-72FF-4A44-8AE0-020901F7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 Plan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45C81-C448-4CEF-8560-4B250B9A2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DF806A-EDF6-4845-B7E6-C8B8AF386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60A9"/>
                </a:solidFill>
              </a:rPr>
              <a:t>October</a:t>
            </a:r>
          </a:p>
          <a:p>
            <a:r>
              <a:rPr lang="en-US" dirty="0"/>
              <a:t>Send requests to member bodies to nominate their representatives</a:t>
            </a:r>
          </a:p>
          <a:p>
            <a:r>
              <a:rPr lang="en-US" dirty="0"/>
              <a:t>Send requests to ExCBs and ExTLs to nominate staff requiring access</a:t>
            </a:r>
          </a:p>
          <a:p>
            <a:r>
              <a:rPr lang="en-US" dirty="0"/>
              <a:t>Complete programming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60A9"/>
                </a:solidFill>
              </a:rPr>
              <a:t>November</a:t>
            </a:r>
          </a:p>
          <a:p>
            <a:r>
              <a:rPr lang="en-US" dirty="0"/>
              <a:t>Testing by Secretariat</a:t>
            </a:r>
          </a:p>
          <a:p>
            <a:r>
              <a:rPr lang="en-US" dirty="0"/>
              <a:t>Issue passwords.</a:t>
            </a:r>
          </a:p>
          <a:p>
            <a:r>
              <a:rPr lang="en-US" dirty="0"/>
              <a:t>Publish OD 211 which will be the user manual for the system.</a:t>
            </a:r>
          </a:p>
          <a:p>
            <a:r>
              <a:rPr lang="en-US" dirty="0"/>
              <a:t>Complete upload of Bulletin Edition 5 data by </a:t>
            </a:r>
            <a:r>
              <a:rPr lang="en-US"/>
              <a:t>IECEx Secretariat.</a:t>
            </a: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rgbClr val="0060A9"/>
                </a:solidFill>
              </a:rPr>
              <a:t>December</a:t>
            </a:r>
          </a:p>
          <a:p>
            <a:r>
              <a:rPr lang="en-US" dirty="0"/>
              <a:t>Go live.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5082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B2C6C5-E858-DF31-4D9B-CBE0E5A77A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E06B3B2-B123-029B-BD28-5CC915C0B4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52111D-6598-4EF4-BE8E-BBC3C61096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1052736"/>
            <a:ext cx="3647727" cy="5445224"/>
          </a:xfrm>
        </p:spPr>
      </p:sp>
    </p:spTree>
    <p:extLst>
      <p:ext uri="{BB962C8B-B14F-4D97-AF65-F5344CB8AC3E}">
        <p14:creationId xmlns:p14="http://schemas.microsoft.com/office/powerpoint/2010/main" val="1644769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IECRE 2019_16x9">
  <a:themeElements>
    <a:clrScheme name="IEC-Jae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BBB59"/>
      </a:accent1>
      <a:accent2>
        <a:srgbClr val="002060"/>
      </a:accent2>
      <a:accent3>
        <a:srgbClr val="FFFF00"/>
      </a:accent3>
      <a:accent4>
        <a:srgbClr val="003300"/>
      </a:accent4>
      <a:accent5>
        <a:srgbClr val="FFFFFF"/>
      </a:accent5>
      <a:accent6>
        <a:srgbClr val="99663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IECEx 2021.pptx" id="{56D523B7-595E-4E8C-AB91-1B71A27EDCD1}" vid="{EB027F39-657C-4C5E-81CE-CF848534E288}"/>
    </a:ext>
  </a:extLst>
</a:theme>
</file>

<file path=ppt/theme/theme2.xml><?xml version="1.0" encoding="utf-8"?>
<a:theme xmlns:a="http://schemas.openxmlformats.org/drawingml/2006/main" name="Office Theme">
  <a:themeElements>
    <a:clrScheme name="IEC_2022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060A9"/>
      </a:accent1>
      <a:accent2>
        <a:srgbClr val="00A4A9"/>
      </a:accent2>
      <a:accent3>
        <a:srgbClr val="0082A9"/>
      </a:accent3>
      <a:accent4>
        <a:srgbClr val="A90060"/>
      </a:accent4>
      <a:accent5>
        <a:srgbClr val="6BA906"/>
      </a:accent5>
      <a:accent6>
        <a:srgbClr val="F49416"/>
      </a:accent6>
      <a:hlink>
        <a:srgbClr val="0060A9"/>
      </a:hlink>
      <a:folHlink>
        <a:srgbClr val="0060A9"/>
      </a:folHlink>
    </a:clrScheme>
    <a:fontScheme name="IEC_202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CEx_2022_presentation.pptx" id="{7F9FF70D-7B64-4675-AC8F-93E0465B57DA}" vid="{93F9F30C-49D5-49E9-AF37-CB60B61583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5FBED814CC6C4393EDC1E65CB80B78" ma:contentTypeVersion="10" ma:contentTypeDescription="Create a new document." ma:contentTypeScope="" ma:versionID="f874878994e5948360d18ce509a34e55">
  <xsd:schema xmlns:xsd="http://www.w3.org/2001/XMLSchema" xmlns:xs="http://www.w3.org/2001/XMLSchema" xmlns:p="http://schemas.microsoft.com/office/2006/metadata/properties" xmlns:ns3="f1a377dc-afb8-403b-a51d-1cfadd9adcd0" targetNamespace="http://schemas.microsoft.com/office/2006/metadata/properties" ma:root="true" ma:fieldsID="1b50c9961f842c34c68b5286009136f0" ns3:_="">
    <xsd:import namespace="f1a377dc-afb8-403b-a51d-1cfadd9adc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a377dc-afb8-403b-a51d-1cfadd9a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3386B8-5CA9-4873-AFB9-B7C0AB03EF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BFBCF1-7381-4C02-9591-DD0B309289C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299D477-5DD6-44C1-859F-35FE07141F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a377dc-afb8-403b-a51d-1cfadd9adc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IECEx 2021</Template>
  <TotalTime>7100</TotalTime>
  <Words>331</Words>
  <Application>Microsoft Office PowerPoint</Application>
  <PresentationFormat>Widescreen</PresentationFormat>
  <Paragraphs>58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Symbol</vt:lpstr>
      <vt:lpstr>Verdana</vt:lpstr>
      <vt:lpstr>Presentation IECRE 2019_16x9</vt:lpstr>
      <vt:lpstr>Office Theme</vt:lpstr>
      <vt:lpstr>IECEx On-line Bulletin</vt:lpstr>
      <vt:lpstr>IECEx Bulletin Background</vt:lpstr>
      <vt:lpstr>Issues with current bulletin</vt:lpstr>
      <vt:lpstr>PowerPoint Presentation</vt:lpstr>
      <vt:lpstr>On-line Bulletin</vt:lpstr>
      <vt:lpstr>Access Rights </vt:lpstr>
      <vt:lpstr>Implementation Plan</vt:lpstr>
      <vt:lpstr>Thank you</vt:lpstr>
    </vt:vector>
  </TitlesOfParts>
  <Company>International Electrotechnical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IECEx Assessor Survey – Remote Assessments</dc:title>
  <dc:creator>Mike Roy</dc:creator>
  <cp:lastModifiedBy>Geoff Slater</cp:lastModifiedBy>
  <cp:revision>100</cp:revision>
  <dcterms:created xsi:type="dcterms:W3CDTF">2021-07-02T05:05:25Z</dcterms:created>
  <dcterms:modified xsi:type="dcterms:W3CDTF">2023-09-13T04:10:53Z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0x0101005B5FBED814CC6C4393EDC1E65CB80B78</vt:lpwstr>
  </property>
</Properties>
</file>